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0" r:id="rId2"/>
    <p:sldId id="288" r:id="rId3"/>
    <p:sldId id="2147310151" r:id="rId4"/>
    <p:sldId id="293" r:id="rId5"/>
    <p:sldId id="2147310147" r:id="rId6"/>
    <p:sldId id="2147310150" r:id="rId7"/>
    <p:sldId id="2147310146" r:id="rId8"/>
    <p:sldId id="2147310148" r:id="rId9"/>
    <p:sldId id="257" r:id="rId10"/>
    <p:sldId id="2147310159" r:id="rId11"/>
    <p:sldId id="2147310160" r:id="rId12"/>
    <p:sldId id="2147310158" r:id="rId13"/>
    <p:sldId id="2147310155" r:id="rId14"/>
    <p:sldId id="2147310157" r:id="rId15"/>
    <p:sldId id="263" r:id="rId16"/>
  </p:sldIdLst>
  <p:sldSz cx="9901238" cy="7380288"/>
  <p:notesSz cx="7104063" cy="10234613"/>
  <p:defaultTextStyle>
    <a:defPPr>
      <a:defRPr lang="ja-JP"/>
    </a:defPPr>
    <a:lvl1pPr marL="0" algn="l" defTabSz="987461" rtl="0" eaLnBrk="1" latinLnBrk="0" hangingPunct="1">
      <a:defRPr kumimoji="1" sz="1500" kern="1200">
        <a:solidFill>
          <a:schemeClr val="tx1"/>
        </a:solidFill>
        <a:latin typeface="Times New Roman"/>
        <a:ea typeface="Times New Roman"/>
        <a:cs typeface="Times New Roman"/>
      </a:defRPr>
    </a:lvl1pPr>
    <a:lvl2pPr marL="493730" algn="l" defTabSz="987461" rtl="0" eaLnBrk="1" latinLnBrk="0" hangingPunct="1">
      <a:defRPr kumimoji="1" sz="1500" kern="1200">
        <a:solidFill>
          <a:schemeClr val="tx1"/>
        </a:solidFill>
        <a:latin typeface="Times New Roman"/>
        <a:ea typeface="Times New Roman"/>
        <a:cs typeface="Times New Roman"/>
      </a:defRPr>
    </a:lvl2pPr>
    <a:lvl3pPr marL="987461" algn="l" defTabSz="987461" rtl="0" eaLnBrk="1" latinLnBrk="0" hangingPunct="1">
      <a:defRPr kumimoji="1" sz="1500" kern="1200">
        <a:solidFill>
          <a:schemeClr val="tx1"/>
        </a:solidFill>
        <a:latin typeface="Times New Roman"/>
        <a:ea typeface="Times New Roman"/>
        <a:cs typeface="Times New Roman"/>
      </a:defRPr>
    </a:lvl3pPr>
    <a:lvl4pPr marL="1481191" algn="l" defTabSz="987461" rtl="0" eaLnBrk="1" latinLnBrk="0" hangingPunct="1">
      <a:defRPr kumimoji="1" sz="1500" kern="1200">
        <a:solidFill>
          <a:schemeClr val="tx1"/>
        </a:solidFill>
        <a:latin typeface="Times New Roman"/>
        <a:ea typeface="Times New Roman"/>
        <a:cs typeface="Times New Roman"/>
      </a:defRPr>
    </a:lvl4pPr>
    <a:lvl5pPr marL="1974921" algn="l" defTabSz="987461" rtl="0" eaLnBrk="1" latinLnBrk="0" hangingPunct="1">
      <a:defRPr kumimoji="1" sz="1500" kern="1200">
        <a:solidFill>
          <a:schemeClr val="tx1"/>
        </a:solidFill>
        <a:latin typeface="Times New Roman"/>
        <a:ea typeface="Times New Roman"/>
        <a:cs typeface="Times New Roman"/>
      </a:defRPr>
    </a:lvl5pPr>
    <a:lvl6pPr marL="2468651" algn="l" defTabSz="987461" rtl="0" eaLnBrk="1" latinLnBrk="0" hangingPunct="1">
      <a:defRPr kumimoji="1" sz="1500" kern="1200">
        <a:solidFill>
          <a:schemeClr val="tx1"/>
        </a:solidFill>
        <a:latin typeface="Times New Roman"/>
        <a:ea typeface="Times New Roman"/>
        <a:cs typeface="Times New Roman"/>
      </a:defRPr>
    </a:lvl6pPr>
    <a:lvl7pPr marL="2962382" algn="l" defTabSz="987461" rtl="0" eaLnBrk="1" latinLnBrk="0" hangingPunct="1">
      <a:defRPr kumimoji="1" sz="1500" kern="1200">
        <a:solidFill>
          <a:schemeClr val="tx1"/>
        </a:solidFill>
        <a:latin typeface="Times New Roman"/>
        <a:ea typeface="Times New Roman"/>
        <a:cs typeface="Times New Roman"/>
      </a:defRPr>
    </a:lvl7pPr>
    <a:lvl8pPr marL="3456112" algn="l" defTabSz="987461" rtl="0" eaLnBrk="1" latinLnBrk="0" hangingPunct="1">
      <a:defRPr kumimoji="1" sz="1500" kern="1200">
        <a:solidFill>
          <a:schemeClr val="tx1"/>
        </a:solidFill>
        <a:latin typeface="Times New Roman"/>
        <a:ea typeface="Times New Roman"/>
        <a:cs typeface="Times New Roman"/>
      </a:defRPr>
    </a:lvl8pPr>
    <a:lvl9pPr marL="3949842" algn="l" defTabSz="987461" rtl="0" eaLnBrk="1" latinLnBrk="0" hangingPunct="1">
      <a:defRPr kumimoji="1" sz="1500" kern="1200">
        <a:solidFill>
          <a:schemeClr val="tx1"/>
        </a:solidFill>
        <a:latin typeface="Times New Roman"/>
        <a:ea typeface="Times New Roman"/>
        <a:cs typeface="Times New Roman"/>
      </a:defRPr>
    </a:lvl9pPr>
  </p:defaultTextStyle>
  <p:extLst>
    <p:ext uri="{EFAFB233-063F-42B5-8137-9DF3F51BA10A}">
      <p15:sldGuideLst xmlns:p15="http://schemas.microsoft.com/office/powerpoint/2012/main">
        <p15:guide id="1" orient="horz" pos="2325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667A8C7-2E35-331B-718E-A080558DB025}" name="Saki Takeuchi (竹内 紗貴)" initials="ST(紗" userId="S::takeuchi3572@ihi-g.com::24ff0fe7-1eed-41e0-a019-3e3e82406b4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53BEAC"/>
    <a:srgbClr val="F2C52C"/>
    <a:srgbClr val="F06939"/>
    <a:srgbClr val="E5E5E5"/>
    <a:srgbClr val="0070C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247" autoAdjust="0"/>
  </p:normalViewPr>
  <p:slideViewPr>
    <p:cSldViewPr>
      <p:cViewPr varScale="1">
        <p:scale>
          <a:sx n="52" d="100"/>
          <a:sy n="52" d="100"/>
        </p:scale>
        <p:origin x="1564" y="44"/>
      </p:cViewPr>
      <p:guideLst>
        <p:guide orient="horz" pos="2325"/>
        <p:guide pos="31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1432" y="-1000"/>
      </p:cViewPr>
      <p:guideLst>
        <p:guide orient="horz" pos="3223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206" cy="511649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4201" y="0"/>
            <a:ext cx="3078206" cy="511649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863197E2-A02F-4C81-A9E8-E7F3A0FA3106}" type="datetimeFigureOut">
              <a:rPr kumimoji="1" lang="ja-JP" altLang="en-US" smtClean="0"/>
              <a:pPr/>
              <a:t>2023/11/21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721330"/>
            <a:ext cx="3078206" cy="511648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4201" y="9721330"/>
            <a:ext cx="3078206" cy="511648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301770AE-C99B-4080-BA42-67E0A84B93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043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>
                <a:latin typeface="Times New Roman" pitchFamily="50" charset="-128"/>
                <a:ea typeface="Times New Roman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326586" y="0"/>
            <a:ext cx="2158230" cy="51173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>
                <a:latin typeface="Times New Roman" pitchFamily="50" charset="-128"/>
                <a:ea typeface="Times New Roman" pitchFamily="50" charset="-128"/>
              </a:defRPr>
            </a:lvl1pPr>
          </a:lstStyle>
          <a:p>
            <a:fld id="{3A52A93A-4768-49C7-8518-DBE5E48023AB}" type="datetimeFigureOut">
              <a:rPr lang="ja-JP" altLang="en-US" smtClean="0"/>
              <a:pPr/>
              <a:t>2023/11/21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41363" y="1150938"/>
            <a:ext cx="5621337" cy="4189412"/>
          </a:xfrm>
          <a:prstGeom prst="rect">
            <a:avLst/>
          </a:prstGeom>
          <a:noFill/>
          <a:ln w="3175">
            <a:solidFill>
              <a:srgbClr val="6A6A6A"/>
            </a:solidFill>
          </a:ln>
        </p:spPr>
        <p:txBody>
          <a:bodyPr vert="horz" lIns="94668" tIns="47334" rIns="94668" bIns="47334" rtlCol="0" anchor="ctr"/>
          <a:lstStyle/>
          <a:p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176291" y="9929876"/>
            <a:ext cx="3306525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800">
                <a:solidFill>
                  <a:schemeClr val="tx1"/>
                </a:solidFill>
                <a:latin typeface="Times New Roman" pitchFamily="50" charset="-128"/>
                <a:ea typeface="Times New Roman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8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21843" y="5710484"/>
            <a:ext cx="5260377" cy="37815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grpSp>
        <p:nvGrpSpPr>
          <p:cNvPr id="11" name="グループ化 10"/>
          <p:cNvGrpSpPr>
            <a:grpSpLocks noChangeAspect="1"/>
          </p:cNvGrpSpPr>
          <p:nvPr/>
        </p:nvGrpSpPr>
        <p:grpSpPr>
          <a:xfrm>
            <a:off x="5698199" y="93644"/>
            <a:ext cx="1310654" cy="403293"/>
            <a:chOff x="3078163" y="-3006725"/>
            <a:chExt cx="7269162" cy="2266949"/>
          </a:xfrm>
          <a:solidFill>
            <a:srgbClr val="00559A"/>
          </a:solidFill>
        </p:grpSpPr>
        <p:sp>
          <p:nvSpPr>
            <p:cNvPr id="12" name="Freeform 31"/>
            <p:cNvSpPr>
              <a:spLocks/>
            </p:cNvSpPr>
            <p:nvPr userDrawn="1"/>
          </p:nvSpPr>
          <p:spPr bwMode="auto">
            <a:xfrm>
              <a:off x="4949825" y="-3006725"/>
              <a:ext cx="735012" cy="1330325"/>
            </a:xfrm>
            <a:custGeom>
              <a:avLst/>
              <a:gdLst/>
              <a:ahLst/>
              <a:cxnLst>
                <a:cxn ang="0">
                  <a:pos x="567" y="1013"/>
                </a:cxn>
                <a:cxn ang="0">
                  <a:pos x="567" y="1017"/>
                </a:cxn>
                <a:cxn ang="0">
                  <a:pos x="559" y="1025"/>
                </a:cxn>
                <a:cxn ang="0">
                  <a:pos x="555" y="1026"/>
                </a:cxn>
                <a:cxn ang="0">
                  <a:pos x="12" y="1026"/>
                </a:cxn>
                <a:cxn ang="0">
                  <a:pos x="8" y="1025"/>
                </a:cxn>
                <a:cxn ang="0">
                  <a:pos x="0" y="1017"/>
                </a:cxn>
                <a:cxn ang="0">
                  <a:pos x="0" y="1013"/>
                </a:cxn>
                <a:cxn ang="0">
                  <a:pos x="0" y="966"/>
                </a:cxn>
                <a:cxn ang="0">
                  <a:pos x="25" y="940"/>
                </a:cxn>
                <a:cxn ang="0">
                  <a:pos x="69" y="934"/>
                </a:cxn>
                <a:cxn ang="0">
                  <a:pos x="139" y="865"/>
                </a:cxn>
                <a:cxn ang="0">
                  <a:pos x="140" y="835"/>
                </a:cxn>
                <a:cxn ang="0">
                  <a:pos x="141" y="795"/>
                </a:cxn>
                <a:cxn ang="0">
                  <a:pos x="141" y="231"/>
                </a:cxn>
                <a:cxn ang="0">
                  <a:pos x="140" y="191"/>
                </a:cxn>
                <a:cxn ang="0">
                  <a:pos x="139" y="161"/>
                </a:cxn>
                <a:cxn ang="0">
                  <a:pos x="69" y="92"/>
                </a:cxn>
                <a:cxn ang="0">
                  <a:pos x="25" y="86"/>
                </a:cxn>
                <a:cxn ang="0">
                  <a:pos x="0" y="60"/>
                </a:cxn>
                <a:cxn ang="0">
                  <a:pos x="0" y="13"/>
                </a:cxn>
                <a:cxn ang="0">
                  <a:pos x="0" y="9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555" y="0"/>
                </a:cxn>
                <a:cxn ang="0">
                  <a:pos x="559" y="0"/>
                </a:cxn>
                <a:cxn ang="0">
                  <a:pos x="567" y="9"/>
                </a:cxn>
                <a:cxn ang="0">
                  <a:pos x="567" y="13"/>
                </a:cxn>
                <a:cxn ang="0">
                  <a:pos x="567" y="60"/>
                </a:cxn>
                <a:cxn ang="0">
                  <a:pos x="542" y="86"/>
                </a:cxn>
                <a:cxn ang="0">
                  <a:pos x="498" y="92"/>
                </a:cxn>
                <a:cxn ang="0">
                  <a:pos x="428" y="161"/>
                </a:cxn>
                <a:cxn ang="0">
                  <a:pos x="427" y="191"/>
                </a:cxn>
                <a:cxn ang="0">
                  <a:pos x="426" y="231"/>
                </a:cxn>
                <a:cxn ang="0">
                  <a:pos x="426" y="795"/>
                </a:cxn>
                <a:cxn ang="0">
                  <a:pos x="427" y="835"/>
                </a:cxn>
                <a:cxn ang="0">
                  <a:pos x="428" y="865"/>
                </a:cxn>
                <a:cxn ang="0">
                  <a:pos x="498" y="934"/>
                </a:cxn>
                <a:cxn ang="0">
                  <a:pos x="542" y="940"/>
                </a:cxn>
                <a:cxn ang="0">
                  <a:pos x="567" y="966"/>
                </a:cxn>
                <a:cxn ang="0">
                  <a:pos x="567" y="1013"/>
                </a:cxn>
              </a:cxnLst>
              <a:rect l="0" t="0" r="r" b="b"/>
              <a:pathLst>
                <a:path w="567" h="1026">
                  <a:moveTo>
                    <a:pt x="567" y="1013"/>
                  </a:moveTo>
                  <a:cubicBezTo>
                    <a:pt x="567" y="1014"/>
                    <a:pt x="567" y="1017"/>
                    <a:pt x="567" y="1017"/>
                  </a:cubicBezTo>
                  <a:cubicBezTo>
                    <a:pt x="567" y="1022"/>
                    <a:pt x="563" y="1025"/>
                    <a:pt x="559" y="1025"/>
                  </a:cubicBezTo>
                  <a:cubicBezTo>
                    <a:pt x="559" y="1025"/>
                    <a:pt x="556" y="1026"/>
                    <a:pt x="555" y="1026"/>
                  </a:cubicBezTo>
                  <a:cubicBezTo>
                    <a:pt x="555" y="1026"/>
                    <a:pt x="14" y="1026"/>
                    <a:pt x="12" y="1026"/>
                  </a:cubicBezTo>
                  <a:cubicBezTo>
                    <a:pt x="11" y="1026"/>
                    <a:pt x="8" y="1025"/>
                    <a:pt x="8" y="1025"/>
                  </a:cubicBezTo>
                  <a:cubicBezTo>
                    <a:pt x="4" y="1025"/>
                    <a:pt x="0" y="1022"/>
                    <a:pt x="0" y="1017"/>
                  </a:cubicBezTo>
                  <a:cubicBezTo>
                    <a:pt x="0" y="1017"/>
                    <a:pt x="0" y="1014"/>
                    <a:pt x="0" y="1013"/>
                  </a:cubicBezTo>
                  <a:cubicBezTo>
                    <a:pt x="0" y="966"/>
                    <a:pt x="0" y="966"/>
                    <a:pt x="0" y="966"/>
                  </a:cubicBezTo>
                  <a:cubicBezTo>
                    <a:pt x="0" y="952"/>
                    <a:pt x="9" y="941"/>
                    <a:pt x="25" y="940"/>
                  </a:cubicBezTo>
                  <a:cubicBezTo>
                    <a:pt x="37" y="938"/>
                    <a:pt x="56" y="936"/>
                    <a:pt x="69" y="934"/>
                  </a:cubicBezTo>
                  <a:cubicBezTo>
                    <a:pt x="111" y="927"/>
                    <a:pt x="134" y="911"/>
                    <a:pt x="139" y="865"/>
                  </a:cubicBezTo>
                  <a:cubicBezTo>
                    <a:pt x="139" y="857"/>
                    <a:pt x="140" y="835"/>
                    <a:pt x="140" y="835"/>
                  </a:cubicBezTo>
                  <a:cubicBezTo>
                    <a:pt x="141" y="795"/>
                    <a:pt x="141" y="795"/>
                    <a:pt x="141" y="795"/>
                  </a:cubicBezTo>
                  <a:cubicBezTo>
                    <a:pt x="141" y="231"/>
                    <a:pt x="141" y="231"/>
                    <a:pt x="141" y="231"/>
                  </a:cubicBezTo>
                  <a:cubicBezTo>
                    <a:pt x="140" y="191"/>
                    <a:pt x="140" y="191"/>
                    <a:pt x="140" y="191"/>
                  </a:cubicBezTo>
                  <a:cubicBezTo>
                    <a:pt x="140" y="191"/>
                    <a:pt x="139" y="169"/>
                    <a:pt x="139" y="161"/>
                  </a:cubicBezTo>
                  <a:cubicBezTo>
                    <a:pt x="134" y="115"/>
                    <a:pt x="111" y="99"/>
                    <a:pt x="69" y="92"/>
                  </a:cubicBezTo>
                  <a:cubicBezTo>
                    <a:pt x="56" y="90"/>
                    <a:pt x="37" y="88"/>
                    <a:pt x="25" y="86"/>
                  </a:cubicBezTo>
                  <a:cubicBezTo>
                    <a:pt x="9" y="84"/>
                    <a:pt x="0" y="74"/>
                    <a:pt x="0" y="60"/>
                  </a:cubicBezTo>
                  <a:cubicBezTo>
                    <a:pt x="0" y="60"/>
                    <a:pt x="0" y="14"/>
                    <a:pt x="0" y="13"/>
                  </a:cubicBezTo>
                  <a:cubicBezTo>
                    <a:pt x="0" y="12"/>
                    <a:pt x="0" y="9"/>
                    <a:pt x="0" y="9"/>
                  </a:cubicBezTo>
                  <a:cubicBezTo>
                    <a:pt x="0" y="4"/>
                    <a:pt x="4" y="1"/>
                    <a:pt x="8" y="0"/>
                  </a:cubicBezTo>
                  <a:cubicBezTo>
                    <a:pt x="8" y="0"/>
                    <a:pt x="11" y="0"/>
                    <a:pt x="12" y="0"/>
                  </a:cubicBezTo>
                  <a:cubicBezTo>
                    <a:pt x="14" y="0"/>
                    <a:pt x="555" y="0"/>
                    <a:pt x="555" y="0"/>
                  </a:cubicBezTo>
                  <a:cubicBezTo>
                    <a:pt x="556" y="0"/>
                    <a:pt x="559" y="0"/>
                    <a:pt x="559" y="0"/>
                  </a:cubicBezTo>
                  <a:cubicBezTo>
                    <a:pt x="563" y="1"/>
                    <a:pt x="567" y="4"/>
                    <a:pt x="567" y="9"/>
                  </a:cubicBezTo>
                  <a:cubicBezTo>
                    <a:pt x="567" y="9"/>
                    <a:pt x="567" y="12"/>
                    <a:pt x="567" y="13"/>
                  </a:cubicBezTo>
                  <a:cubicBezTo>
                    <a:pt x="567" y="60"/>
                    <a:pt x="567" y="60"/>
                    <a:pt x="567" y="60"/>
                  </a:cubicBezTo>
                  <a:cubicBezTo>
                    <a:pt x="567" y="74"/>
                    <a:pt x="558" y="84"/>
                    <a:pt x="542" y="86"/>
                  </a:cubicBezTo>
                  <a:cubicBezTo>
                    <a:pt x="530" y="88"/>
                    <a:pt x="510" y="90"/>
                    <a:pt x="498" y="92"/>
                  </a:cubicBezTo>
                  <a:cubicBezTo>
                    <a:pt x="456" y="99"/>
                    <a:pt x="433" y="115"/>
                    <a:pt x="428" y="161"/>
                  </a:cubicBezTo>
                  <a:cubicBezTo>
                    <a:pt x="428" y="169"/>
                    <a:pt x="427" y="191"/>
                    <a:pt x="427" y="191"/>
                  </a:cubicBezTo>
                  <a:cubicBezTo>
                    <a:pt x="426" y="231"/>
                    <a:pt x="426" y="231"/>
                    <a:pt x="426" y="231"/>
                  </a:cubicBezTo>
                  <a:cubicBezTo>
                    <a:pt x="426" y="795"/>
                    <a:pt x="426" y="795"/>
                    <a:pt x="426" y="795"/>
                  </a:cubicBezTo>
                  <a:cubicBezTo>
                    <a:pt x="427" y="835"/>
                    <a:pt x="427" y="835"/>
                    <a:pt x="427" y="835"/>
                  </a:cubicBezTo>
                  <a:cubicBezTo>
                    <a:pt x="427" y="835"/>
                    <a:pt x="428" y="857"/>
                    <a:pt x="428" y="865"/>
                  </a:cubicBezTo>
                  <a:cubicBezTo>
                    <a:pt x="433" y="911"/>
                    <a:pt x="456" y="927"/>
                    <a:pt x="498" y="934"/>
                  </a:cubicBezTo>
                  <a:cubicBezTo>
                    <a:pt x="510" y="936"/>
                    <a:pt x="530" y="938"/>
                    <a:pt x="542" y="940"/>
                  </a:cubicBezTo>
                  <a:cubicBezTo>
                    <a:pt x="558" y="941"/>
                    <a:pt x="567" y="952"/>
                    <a:pt x="567" y="966"/>
                  </a:cubicBezTo>
                  <a:lnTo>
                    <a:pt x="567" y="101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32"/>
            <p:cNvSpPr>
              <a:spLocks/>
            </p:cNvSpPr>
            <p:nvPr userDrawn="1"/>
          </p:nvSpPr>
          <p:spPr bwMode="auto">
            <a:xfrm>
              <a:off x="5886450" y="-3006725"/>
              <a:ext cx="1655762" cy="1330325"/>
            </a:xfrm>
            <a:custGeom>
              <a:avLst/>
              <a:gdLst/>
              <a:ahLst/>
              <a:cxnLst>
                <a:cxn ang="0">
                  <a:pos x="709" y="1017"/>
                </a:cxn>
                <a:cxn ang="0">
                  <a:pos x="722" y="1026"/>
                </a:cxn>
                <a:cxn ang="0">
                  <a:pos x="1268" y="1025"/>
                </a:cxn>
                <a:cxn ang="0">
                  <a:pos x="1277" y="1013"/>
                </a:cxn>
                <a:cxn ang="0">
                  <a:pos x="1251" y="940"/>
                </a:cxn>
                <a:cxn ang="0">
                  <a:pos x="1138" y="865"/>
                </a:cxn>
                <a:cxn ang="0">
                  <a:pos x="1136" y="795"/>
                </a:cxn>
                <a:cxn ang="0">
                  <a:pos x="1136" y="191"/>
                </a:cxn>
                <a:cxn ang="0">
                  <a:pos x="1207" y="92"/>
                </a:cxn>
                <a:cxn ang="0">
                  <a:pos x="1277" y="60"/>
                </a:cxn>
                <a:cxn ang="0">
                  <a:pos x="1277" y="9"/>
                </a:cxn>
                <a:cxn ang="0">
                  <a:pos x="1264" y="0"/>
                </a:cxn>
                <a:cxn ang="0">
                  <a:pos x="718" y="0"/>
                </a:cxn>
                <a:cxn ang="0">
                  <a:pos x="709" y="13"/>
                </a:cxn>
                <a:cxn ang="0">
                  <a:pos x="734" y="86"/>
                </a:cxn>
                <a:cxn ang="0">
                  <a:pos x="848" y="161"/>
                </a:cxn>
                <a:cxn ang="0">
                  <a:pos x="850" y="231"/>
                </a:cxn>
                <a:cxn ang="0">
                  <a:pos x="427" y="426"/>
                </a:cxn>
                <a:cxn ang="0">
                  <a:pos x="428" y="191"/>
                </a:cxn>
                <a:cxn ang="0">
                  <a:pos x="498" y="92"/>
                </a:cxn>
                <a:cxn ang="0">
                  <a:pos x="568" y="60"/>
                </a:cxn>
                <a:cxn ang="0">
                  <a:pos x="568" y="9"/>
                </a:cxn>
                <a:cxn ang="0">
                  <a:pos x="555" y="0"/>
                </a:cxn>
                <a:cxn ang="0">
                  <a:pos x="9" y="0"/>
                </a:cxn>
                <a:cxn ang="0">
                  <a:pos x="0" y="13"/>
                </a:cxn>
                <a:cxn ang="0">
                  <a:pos x="26" y="86"/>
                </a:cxn>
                <a:cxn ang="0">
                  <a:pos x="139" y="161"/>
                </a:cxn>
                <a:cxn ang="0">
                  <a:pos x="141" y="231"/>
                </a:cxn>
                <a:cxn ang="0">
                  <a:pos x="141" y="835"/>
                </a:cxn>
                <a:cxn ang="0">
                  <a:pos x="70" y="934"/>
                </a:cxn>
                <a:cxn ang="0">
                  <a:pos x="0" y="966"/>
                </a:cxn>
                <a:cxn ang="0">
                  <a:pos x="1" y="1017"/>
                </a:cxn>
                <a:cxn ang="0">
                  <a:pos x="13" y="1026"/>
                </a:cxn>
                <a:cxn ang="0">
                  <a:pos x="559" y="1025"/>
                </a:cxn>
                <a:cxn ang="0">
                  <a:pos x="568" y="1013"/>
                </a:cxn>
                <a:cxn ang="0">
                  <a:pos x="543" y="940"/>
                </a:cxn>
                <a:cxn ang="0">
                  <a:pos x="429" y="865"/>
                </a:cxn>
                <a:cxn ang="0">
                  <a:pos x="427" y="795"/>
                </a:cxn>
                <a:cxn ang="0">
                  <a:pos x="850" y="579"/>
                </a:cxn>
                <a:cxn ang="0">
                  <a:pos x="849" y="835"/>
                </a:cxn>
                <a:cxn ang="0">
                  <a:pos x="779" y="934"/>
                </a:cxn>
                <a:cxn ang="0">
                  <a:pos x="709" y="966"/>
                </a:cxn>
              </a:cxnLst>
              <a:rect l="0" t="0" r="r" b="b"/>
              <a:pathLst>
                <a:path w="1277" h="1026">
                  <a:moveTo>
                    <a:pt x="709" y="1013"/>
                  </a:moveTo>
                  <a:cubicBezTo>
                    <a:pt x="709" y="1014"/>
                    <a:pt x="709" y="1017"/>
                    <a:pt x="709" y="1017"/>
                  </a:cubicBezTo>
                  <a:cubicBezTo>
                    <a:pt x="709" y="1022"/>
                    <a:pt x="713" y="1025"/>
                    <a:pt x="718" y="1025"/>
                  </a:cubicBezTo>
                  <a:cubicBezTo>
                    <a:pt x="718" y="1025"/>
                    <a:pt x="720" y="1026"/>
                    <a:pt x="722" y="1026"/>
                  </a:cubicBezTo>
                  <a:cubicBezTo>
                    <a:pt x="723" y="1026"/>
                    <a:pt x="1264" y="1026"/>
                    <a:pt x="1264" y="1026"/>
                  </a:cubicBezTo>
                  <a:cubicBezTo>
                    <a:pt x="1265" y="1026"/>
                    <a:pt x="1268" y="1025"/>
                    <a:pt x="1268" y="1025"/>
                  </a:cubicBezTo>
                  <a:cubicBezTo>
                    <a:pt x="1273" y="1025"/>
                    <a:pt x="1277" y="1022"/>
                    <a:pt x="1277" y="1017"/>
                  </a:cubicBezTo>
                  <a:cubicBezTo>
                    <a:pt x="1277" y="1017"/>
                    <a:pt x="1277" y="1014"/>
                    <a:pt x="1277" y="1013"/>
                  </a:cubicBezTo>
                  <a:cubicBezTo>
                    <a:pt x="1277" y="966"/>
                    <a:pt x="1277" y="966"/>
                    <a:pt x="1277" y="966"/>
                  </a:cubicBezTo>
                  <a:cubicBezTo>
                    <a:pt x="1277" y="952"/>
                    <a:pt x="1267" y="941"/>
                    <a:pt x="1251" y="940"/>
                  </a:cubicBezTo>
                  <a:cubicBezTo>
                    <a:pt x="1240" y="938"/>
                    <a:pt x="1220" y="936"/>
                    <a:pt x="1207" y="934"/>
                  </a:cubicBezTo>
                  <a:cubicBezTo>
                    <a:pt x="1166" y="927"/>
                    <a:pt x="1142" y="911"/>
                    <a:pt x="1138" y="865"/>
                  </a:cubicBezTo>
                  <a:cubicBezTo>
                    <a:pt x="1137" y="857"/>
                    <a:pt x="1136" y="835"/>
                    <a:pt x="1136" y="835"/>
                  </a:cubicBezTo>
                  <a:cubicBezTo>
                    <a:pt x="1136" y="795"/>
                    <a:pt x="1136" y="795"/>
                    <a:pt x="1136" y="795"/>
                  </a:cubicBezTo>
                  <a:cubicBezTo>
                    <a:pt x="1136" y="231"/>
                    <a:pt x="1136" y="231"/>
                    <a:pt x="1136" y="231"/>
                  </a:cubicBezTo>
                  <a:cubicBezTo>
                    <a:pt x="1136" y="191"/>
                    <a:pt x="1136" y="191"/>
                    <a:pt x="1136" y="191"/>
                  </a:cubicBezTo>
                  <a:cubicBezTo>
                    <a:pt x="1136" y="191"/>
                    <a:pt x="1137" y="169"/>
                    <a:pt x="1138" y="161"/>
                  </a:cubicBezTo>
                  <a:cubicBezTo>
                    <a:pt x="1142" y="115"/>
                    <a:pt x="1166" y="99"/>
                    <a:pt x="1207" y="92"/>
                  </a:cubicBezTo>
                  <a:cubicBezTo>
                    <a:pt x="1220" y="90"/>
                    <a:pt x="1240" y="88"/>
                    <a:pt x="1251" y="86"/>
                  </a:cubicBezTo>
                  <a:cubicBezTo>
                    <a:pt x="1267" y="84"/>
                    <a:pt x="1277" y="74"/>
                    <a:pt x="1277" y="60"/>
                  </a:cubicBezTo>
                  <a:cubicBezTo>
                    <a:pt x="1277" y="13"/>
                    <a:pt x="1277" y="13"/>
                    <a:pt x="1277" y="13"/>
                  </a:cubicBezTo>
                  <a:cubicBezTo>
                    <a:pt x="1277" y="12"/>
                    <a:pt x="1277" y="9"/>
                    <a:pt x="1277" y="9"/>
                  </a:cubicBezTo>
                  <a:cubicBezTo>
                    <a:pt x="1277" y="4"/>
                    <a:pt x="1273" y="1"/>
                    <a:pt x="1268" y="0"/>
                  </a:cubicBezTo>
                  <a:cubicBezTo>
                    <a:pt x="1268" y="0"/>
                    <a:pt x="1265" y="0"/>
                    <a:pt x="1264" y="0"/>
                  </a:cubicBezTo>
                  <a:cubicBezTo>
                    <a:pt x="1264" y="0"/>
                    <a:pt x="723" y="0"/>
                    <a:pt x="722" y="0"/>
                  </a:cubicBezTo>
                  <a:cubicBezTo>
                    <a:pt x="720" y="0"/>
                    <a:pt x="718" y="0"/>
                    <a:pt x="718" y="0"/>
                  </a:cubicBezTo>
                  <a:cubicBezTo>
                    <a:pt x="713" y="1"/>
                    <a:pt x="709" y="4"/>
                    <a:pt x="709" y="9"/>
                  </a:cubicBezTo>
                  <a:cubicBezTo>
                    <a:pt x="709" y="9"/>
                    <a:pt x="709" y="12"/>
                    <a:pt x="709" y="13"/>
                  </a:cubicBezTo>
                  <a:cubicBezTo>
                    <a:pt x="709" y="14"/>
                    <a:pt x="709" y="60"/>
                    <a:pt x="709" y="60"/>
                  </a:cubicBezTo>
                  <a:cubicBezTo>
                    <a:pt x="709" y="74"/>
                    <a:pt x="719" y="84"/>
                    <a:pt x="734" y="86"/>
                  </a:cubicBezTo>
                  <a:cubicBezTo>
                    <a:pt x="746" y="88"/>
                    <a:pt x="766" y="90"/>
                    <a:pt x="779" y="92"/>
                  </a:cubicBezTo>
                  <a:cubicBezTo>
                    <a:pt x="820" y="99"/>
                    <a:pt x="844" y="115"/>
                    <a:pt x="848" y="161"/>
                  </a:cubicBezTo>
                  <a:cubicBezTo>
                    <a:pt x="849" y="169"/>
                    <a:pt x="849" y="191"/>
                    <a:pt x="849" y="191"/>
                  </a:cubicBezTo>
                  <a:cubicBezTo>
                    <a:pt x="850" y="231"/>
                    <a:pt x="850" y="231"/>
                    <a:pt x="850" y="231"/>
                  </a:cubicBezTo>
                  <a:cubicBezTo>
                    <a:pt x="850" y="426"/>
                    <a:pt x="850" y="426"/>
                    <a:pt x="850" y="426"/>
                  </a:cubicBezTo>
                  <a:cubicBezTo>
                    <a:pt x="427" y="426"/>
                    <a:pt x="427" y="426"/>
                    <a:pt x="427" y="426"/>
                  </a:cubicBezTo>
                  <a:cubicBezTo>
                    <a:pt x="427" y="231"/>
                    <a:pt x="427" y="231"/>
                    <a:pt x="427" y="231"/>
                  </a:cubicBezTo>
                  <a:cubicBezTo>
                    <a:pt x="428" y="191"/>
                    <a:pt x="428" y="191"/>
                    <a:pt x="428" y="191"/>
                  </a:cubicBezTo>
                  <a:cubicBezTo>
                    <a:pt x="428" y="191"/>
                    <a:pt x="428" y="169"/>
                    <a:pt x="429" y="161"/>
                  </a:cubicBezTo>
                  <a:cubicBezTo>
                    <a:pt x="433" y="115"/>
                    <a:pt x="457" y="99"/>
                    <a:pt x="498" y="92"/>
                  </a:cubicBezTo>
                  <a:cubicBezTo>
                    <a:pt x="511" y="90"/>
                    <a:pt x="531" y="88"/>
                    <a:pt x="543" y="86"/>
                  </a:cubicBezTo>
                  <a:cubicBezTo>
                    <a:pt x="558" y="84"/>
                    <a:pt x="568" y="74"/>
                    <a:pt x="568" y="60"/>
                  </a:cubicBezTo>
                  <a:cubicBezTo>
                    <a:pt x="568" y="13"/>
                    <a:pt x="568" y="13"/>
                    <a:pt x="568" y="13"/>
                  </a:cubicBezTo>
                  <a:cubicBezTo>
                    <a:pt x="568" y="12"/>
                    <a:pt x="568" y="9"/>
                    <a:pt x="568" y="9"/>
                  </a:cubicBezTo>
                  <a:cubicBezTo>
                    <a:pt x="568" y="4"/>
                    <a:pt x="564" y="1"/>
                    <a:pt x="559" y="0"/>
                  </a:cubicBezTo>
                  <a:cubicBezTo>
                    <a:pt x="559" y="0"/>
                    <a:pt x="557" y="0"/>
                    <a:pt x="555" y="0"/>
                  </a:cubicBezTo>
                  <a:cubicBezTo>
                    <a:pt x="555" y="0"/>
                    <a:pt x="14" y="0"/>
                    <a:pt x="13" y="0"/>
                  </a:cubicBezTo>
                  <a:cubicBezTo>
                    <a:pt x="12" y="0"/>
                    <a:pt x="9" y="0"/>
                    <a:pt x="9" y="0"/>
                  </a:cubicBezTo>
                  <a:cubicBezTo>
                    <a:pt x="4" y="1"/>
                    <a:pt x="1" y="4"/>
                    <a:pt x="1" y="9"/>
                  </a:cubicBezTo>
                  <a:cubicBezTo>
                    <a:pt x="1" y="9"/>
                    <a:pt x="0" y="12"/>
                    <a:pt x="0" y="13"/>
                  </a:cubicBezTo>
                  <a:cubicBezTo>
                    <a:pt x="0" y="14"/>
                    <a:pt x="0" y="60"/>
                    <a:pt x="0" y="60"/>
                  </a:cubicBezTo>
                  <a:cubicBezTo>
                    <a:pt x="0" y="74"/>
                    <a:pt x="10" y="84"/>
                    <a:pt x="26" y="86"/>
                  </a:cubicBezTo>
                  <a:cubicBezTo>
                    <a:pt x="38" y="88"/>
                    <a:pt x="57" y="90"/>
                    <a:pt x="70" y="92"/>
                  </a:cubicBezTo>
                  <a:cubicBezTo>
                    <a:pt x="112" y="99"/>
                    <a:pt x="135" y="115"/>
                    <a:pt x="139" y="161"/>
                  </a:cubicBezTo>
                  <a:cubicBezTo>
                    <a:pt x="140" y="169"/>
                    <a:pt x="141" y="191"/>
                    <a:pt x="141" y="191"/>
                  </a:cubicBezTo>
                  <a:cubicBezTo>
                    <a:pt x="141" y="231"/>
                    <a:pt x="141" y="231"/>
                    <a:pt x="141" y="231"/>
                  </a:cubicBezTo>
                  <a:cubicBezTo>
                    <a:pt x="141" y="795"/>
                    <a:pt x="141" y="795"/>
                    <a:pt x="141" y="795"/>
                  </a:cubicBezTo>
                  <a:cubicBezTo>
                    <a:pt x="141" y="835"/>
                    <a:pt x="141" y="835"/>
                    <a:pt x="141" y="835"/>
                  </a:cubicBezTo>
                  <a:cubicBezTo>
                    <a:pt x="141" y="835"/>
                    <a:pt x="140" y="857"/>
                    <a:pt x="139" y="865"/>
                  </a:cubicBezTo>
                  <a:cubicBezTo>
                    <a:pt x="135" y="911"/>
                    <a:pt x="112" y="927"/>
                    <a:pt x="70" y="934"/>
                  </a:cubicBezTo>
                  <a:cubicBezTo>
                    <a:pt x="57" y="936"/>
                    <a:pt x="38" y="938"/>
                    <a:pt x="26" y="940"/>
                  </a:cubicBezTo>
                  <a:cubicBezTo>
                    <a:pt x="10" y="941"/>
                    <a:pt x="0" y="952"/>
                    <a:pt x="0" y="966"/>
                  </a:cubicBezTo>
                  <a:cubicBezTo>
                    <a:pt x="0" y="966"/>
                    <a:pt x="0" y="1012"/>
                    <a:pt x="0" y="1013"/>
                  </a:cubicBezTo>
                  <a:cubicBezTo>
                    <a:pt x="0" y="1014"/>
                    <a:pt x="1" y="1017"/>
                    <a:pt x="1" y="1017"/>
                  </a:cubicBezTo>
                  <a:cubicBezTo>
                    <a:pt x="1" y="1022"/>
                    <a:pt x="4" y="1025"/>
                    <a:pt x="9" y="1025"/>
                  </a:cubicBezTo>
                  <a:cubicBezTo>
                    <a:pt x="9" y="1025"/>
                    <a:pt x="12" y="1026"/>
                    <a:pt x="13" y="1026"/>
                  </a:cubicBezTo>
                  <a:cubicBezTo>
                    <a:pt x="14" y="1026"/>
                    <a:pt x="555" y="1026"/>
                    <a:pt x="555" y="1026"/>
                  </a:cubicBezTo>
                  <a:cubicBezTo>
                    <a:pt x="557" y="1026"/>
                    <a:pt x="559" y="1025"/>
                    <a:pt x="559" y="1025"/>
                  </a:cubicBezTo>
                  <a:cubicBezTo>
                    <a:pt x="564" y="1025"/>
                    <a:pt x="568" y="1022"/>
                    <a:pt x="568" y="1017"/>
                  </a:cubicBezTo>
                  <a:cubicBezTo>
                    <a:pt x="568" y="1017"/>
                    <a:pt x="568" y="1014"/>
                    <a:pt x="568" y="1013"/>
                  </a:cubicBezTo>
                  <a:cubicBezTo>
                    <a:pt x="568" y="966"/>
                    <a:pt x="568" y="966"/>
                    <a:pt x="568" y="966"/>
                  </a:cubicBezTo>
                  <a:cubicBezTo>
                    <a:pt x="568" y="952"/>
                    <a:pt x="558" y="941"/>
                    <a:pt x="543" y="940"/>
                  </a:cubicBezTo>
                  <a:cubicBezTo>
                    <a:pt x="531" y="938"/>
                    <a:pt x="511" y="936"/>
                    <a:pt x="498" y="934"/>
                  </a:cubicBezTo>
                  <a:cubicBezTo>
                    <a:pt x="457" y="927"/>
                    <a:pt x="433" y="911"/>
                    <a:pt x="429" y="865"/>
                  </a:cubicBezTo>
                  <a:cubicBezTo>
                    <a:pt x="428" y="857"/>
                    <a:pt x="428" y="835"/>
                    <a:pt x="428" y="835"/>
                  </a:cubicBezTo>
                  <a:cubicBezTo>
                    <a:pt x="427" y="795"/>
                    <a:pt x="427" y="795"/>
                    <a:pt x="427" y="795"/>
                  </a:cubicBezTo>
                  <a:cubicBezTo>
                    <a:pt x="427" y="579"/>
                    <a:pt x="427" y="579"/>
                    <a:pt x="427" y="579"/>
                  </a:cubicBezTo>
                  <a:cubicBezTo>
                    <a:pt x="850" y="579"/>
                    <a:pt x="850" y="579"/>
                    <a:pt x="850" y="579"/>
                  </a:cubicBezTo>
                  <a:cubicBezTo>
                    <a:pt x="850" y="795"/>
                    <a:pt x="850" y="795"/>
                    <a:pt x="850" y="795"/>
                  </a:cubicBezTo>
                  <a:cubicBezTo>
                    <a:pt x="849" y="835"/>
                    <a:pt x="849" y="835"/>
                    <a:pt x="849" y="835"/>
                  </a:cubicBezTo>
                  <a:cubicBezTo>
                    <a:pt x="849" y="835"/>
                    <a:pt x="849" y="857"/>
                    <a:pt x="848" y="865"/>
                  </a:cubicBezTo>
                  <a:cubicBezTo>
                    <a:pt x="844" y="911"/>
                    <a:pt x="820" y="927"/>
                    <a:pt x="779" y="934"/>
                  </a:cubicBezTo>
                  <a:cubicBezTo>
                    <a:pt x="766" y="936"/>
                    <a:pt x="746" y="938"/>
                    <a:pt x="734" y="940"/>
                  </a:cubicBezTo>
                  <a:cubicBezTo>
                    <a:pt x="719" y="941"/>
                    <a:pt x="709" y="952"/>
                    <a:pt x="709" y="966"/>
                  </a:cubicBezTo>
                  <a:cubicBezTo>
                    <a:pt x="709" y="966"/>
                    <a:pt x="709" y="1012"/>
                    <a:pt x="709" y="10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33"/>
            <p:cNvSpPr>
              <a:spLocks/>
            </p:cNvSpPr>
            <p:nvPr userDrawn="1"/>
          </p:nvSpPr>
          <p:spPr bwMode="auto">
            <a:xfrm>
              <a:off x="7742238" y="-3006725"/>
              <a:ext cx="736600" cy="1330325"/>
            </a:xfrm>
            <a:custGeom>
              <a:avLst/>
              <a:gdLst/>
              <a:ahLst/>
              <a:cxnLst>
                <a:cxn ang="0">
                  <a:pos x="0" y="1013"/>
                </a:cxn>
                <a:cxn ang="0">
                  <a:pos x="0" y="1017"/>
                </a:cxn>
                <a:cxn ang="0">
                  <a:pos x="8" y="1025"/>
                </a:cxn>
                <a:cxn ang="0">
                  <a:pos x="13" y="1026"/>
                </a:cxn>
                <a:cxn ang="0">
                  <a:pos x="555" y="1026"/>
                </a:cxn>
                <a:cxn ang="0">
                  <a:pos x="559" y="1025"/>
                </a:cxn>
                <a:cxn ang="0">
                  <a:pos x="567" y="1017"/>
                </a:cxn>
                <a:cxn ang="0">
                  <a:pos x="568" y="1013"/>
                </a:cxn>
                <a:cxn ang="0">
                  <a:pos x="568" y="966"/>
                </a:cxn>
                <a:cxn ang="0">
                  <a:pos x="542" y="940"/>
                </a:cxn>
                <a:cxn ang="0">
                  <a:pos x="498" y="934"/>
                </a:cxn>
                <a:cxn ang="0">
                  <a:pos x="429" y="865"/>
                </a:cxn>
                <a:cxn ang="0">
                  <a:pos x="427" y="835"/>
                </a:cxn>
                <a:cxn ang="0">
                  <a:pos x="427" y="795"/>
                </a:cxn>
                <a:cxn ang="0">
                  <a:pos x="427" y="231"/>
                </a:cxn>
                <a:cxn ang="0">
                  <a:pos x="427" y="191"/>
                </a:cxn>
                <a:cxn ang="0">
                  <a:pos x="429" y="161"/>
                </a:cxn>
                <a:cxn ang="0">
                  <a:pos x="498" y="92"/>
                </a:cxn>
                <a:cxn ang="0">
                  <a:pos x="542" y="86"/>
                </a:cxn>
                <a:cxn ang="0">
                  <a:pos x="568" y="60"/>
                </a:cxn>
                <a:cxn ang="0">
                  <a:pos x="568" y="13"/>
                </a:cxn>
                <a:cxn ang="0">
                  <a:pos x="567" y="9"/>
                </a:cxn>
                <a:cxn ang="0">
                  <a:pos x="559" y="0"/>
                </a:cxn>
                <a:cxn ang="0">
                  <a:pos x="555" y="0"/>
                </a:cxn>
                <a:cxn ang="0">
                  <a:pos x="13" y="0"/>
                </a:cxn>
                <a:cxn ang="0">
                  <a:pos x="8" y="0"/>
                </a:cxn>
                <a:cxn ang="0">
                  <a:pos x="0" y="9"/>
                </a:cxn>
                <a:cxn ang="0">
                  <a:pos x="0" y="13"/>
                </a:cxn>
                <a:cxn ang="0">
                  <a:pos x="0" y="60"/>
                </a:cxn>
                <a:cxn ang="0">
                  <a:pos x="25" y="86"/>
                </a:cxn>
                <a:cxn ang="0">
                  <a:pos x="69" y="92"/>
                </a:cxn>
                <a:cxn ang="0">
                  <a:pos x="139" y="161"/>
                </a:cxn>
                <a:cxn ang="0">
                  <a:pos x="140" y="191"/>
                </a:cxn>
                <a:cxn ang="0">
                  <a:pos x="141" y="231"/>
                </a:cxn>
                <a:cxn ang="0">
                  <a:pos x="141" y="795"/>
                </a:cxn>
                <a:cxn ang="0">
                  <a:pos x="140" y="835"/>
                </a:cxn>
                <a:cxn ang="0">
                  <a:pos x="139" y="865"/>
                </a:cxn>
                <a:cxn ang="0">
                  <a:pos x="69" y="934"/>
                </a:cxn>
                <a:cxn ang="0">
                  <a:pos x="25" y="940"/>
                </a:cxn>
                <a:cxn ang="0">
                  <a:pos x="0" y="966"/>
                </a:cxn>
                <a:cxn ang="0">
                  <a:pos x="0" y="1013"/>
                </a:cxn>
              </a:cxnLst>
              <a:rect l="0" t="0" r="r" b="b"/>
              <a:pathLst>
                <a:path w="568" h="1026">
                  <a:moveTo>
                    <a:pt x="0" y="1013"/>
                  </a:moveTo>
                  <a:cubicBezTo>
                    <a:pt x="0" y="1014"/>
                    <a:pt x="0" y="1017"/>
                    <a:pt x="0" y="1017"/>
                  </a:cubicBezTo>
                  <a:cubicBezTo>
                    <a:pt x="0" y="1022"/>
                    <a:pt x="4" y="1025"/>
                    <a:pt x="8" y="1025"/>
                  </a:cubicBezTo>
                  <a:cubicBezTo>
                    <a:pt x="8" y="1025"/>
                    <a:pt x="11" y="1026"/>
                    <a:pt x="13" y="1026"/>
                  </a:cubicBezTo>
                  <a:cubicBezTo>
                    <a:pt x="14" y="1026"/>
                    <a:pt x="555" y="1026"/>
                    <a:pt x="555" y="1026"/>
                  </a:cubicBezTo>
                  <a:cubicBezTo>
                    <a:pt x="556" y="1026"/>
                    <a:pt x="559" y="1025"/>
                    <a:pt x="559" y="1025"/>
                  </a:cubicBezTo>
                  <a:cubicBezTo>
                    <a:pt x="564" y="1025"/>
                    <a:pt x="567" y="1022"/>
                    <a:pt x="567" y="1017"/>
                  </a:cubicBezTo>
                  <a:cubicBezTo>
                    <a:pt x="567" y="1017"/>
                    <a:pt x="568" y="1014"/>
                    <a:pt x="568" y="1013"/>
                  </a:cubicBezTo>
                  <a:cubicBezTo>
                    <a:pt x="568" y="966"/>
                    <a:pt x="568" y="966"/>
                    <a:pt x="568" y="966"/>
                  </a:cubicBezTo>
                  <a:cubicBezTo>
                    <a:pt x="568" y="952"/>
                    <a:pt x="558" y="941"/>
                    <a:pt x="542" y="940"/>
                  </a:cubicBezTo>
                  <a:cubicBezTo>
                    <a:pt x="530" y="938"/>
                    <a:pt x="511" y="936"/>
                    <a:pt x="498" y="934"/>
                  </a:cubicBezTo>
                  <a:cubicBezTo>
                    <a:pt x="456" y="927"/>
                    <a:pt x="433" y="911"/>
                    <a:pt x="429" y="865"/>
                  </a:cubicBezTo>
                  <a:cubicBezTo>
                    <a:pt x="428" y="857"/>
                    <a:pt x="427" y="835"/>
                    <a:pt x="427" y="835"/>
                  </a:cubicBezTo>
                  <a:cubicBezTo>
                    <a:pt x="427" y="795"/>
                    <a:pt x="427" y="795"/>
                    <a:pt x="427" y="795"/>
                  </a:cubicBezTo>
                  <a:cubicBezTo>
                    <a:pt x="427" y="231"/>
                    <a:pt x="427" y="231"/>
                    <a:pt x="427" y="231"/>
                  </a:cubicBezTo>
                  <a:cubicBezTo>
                    <a:pt x="427" y="191"/>
                    <a:pt x="427" y="191"/>
                    <a:pt x="427" y="191"/>
                  </a:cubicBezTo>
                  <a:cubicBezTo>
                    <a:pt x="427" y="191"/>
                    <a:pt x="428" y="169"/>
                    <a:pt x="429" y="161"/>
                  </a:cubicBezTo>
                  <a:cubicBezTo>
                    <a:pt x="433" y="115"/>
                    <a:pt x="456" y="99"/>
                    <a:pt x="498" y="92"/>
                  </a:cubicBezTo>
                  <a:cubicBezTo>
                    <a:pt x="511" y="90"/>
                    <a:pt x="530" y="88"/>
                    <a:pt x="542" y="86"/>
                  </a:cubicBezTo>
                  <a:cubicBezTo>
                    <a:pt x="558" y="84"/>
                    <a:pt x="568" y="74"/>
                    <a:pt x="568" y="60"/>
                  </a:cubicBezTo>
                  <a:cubicBezTo>
                    <a:pt x="568" y="13"/>
                    <a:pt x="568" y="13"/>
                    <a:pt x="568" y="13"/>
                  </a:cubicBezTo>
                  <a:cubicBezTo>
                    <a:pt x="568" y="12"/>
                    <a:pt x="567" y="9"/>
                    <a:pt x="567" y="9"/>
                  </a:cubicBezTo>
                  <a:cubicBezTo>
                    <a:pt x="567" y="4"/>
                    <a:pt x="564" y="1"/>
                    <a:pt x="559" y="0"/>
                  </a:cubicBezTo>
                  <a:cubicBezTo>
                    <a:pt x="559" y="0"/>
                    <a:pt x="556" y="0"/>
                    <a:pt x="555" y="0"/>
                  </a:cubicBezTo>
                  <a:cubicBezTo>
                    <a:pt x="555" y="0"/>
                    <a:pt x="14" y="0"/>
                    <a:pt x="13" y="0"/>
                  </a:cubicBezTo>
                  <a:cubicBezTo>
                    <a:pt x="11" y="0"/>
                    <a:pt x="8" y="0"/>
                    <a:pt x="8" y="0"/>
                  </a:cubicBezTo>
                  <a:cubicBezTo>
                    <a:pt x="4" y="1"/>
                    <a:pt x="0" y="4"/>
                    <a:pt x="0" y="9"/>
                  </a:cubicBezTo>
                  <a:cubicBezTo>
                    <a:pt x="0" y="9"/>
                    <a:pt x="0" y="12"/>
                    <a:pt x="0" y="13"/>
                  </a:cubicBezTo>
                  <a:cubicBezTo>
                    <a:pt x="0" y="14"/>
                    <a:pt x="0" y="60"/>
                    <a:pt x="0" y="60"/>
                  </a:cubicBezTo>
                  <a:cubicBezTo>
                    <a:pt x="0" y="74"/>
                    <a:pt x="10" y="84"/>
                    <a:pt x="25" y="86"/>
                  </a:cubicBezTo>
                  <a:cubicBezTo>
                    <a:pt x="37" y="88"/>
                    <a:pt x="57" y="90"/>
                    <a:pt x="69" y="92"/>
                  </a:cubicBezTo>
                  <a:cubicBezTo>
                    <a:pt x="111" y="99"/>
                    <a:pt x="134" y="115"/>
                    <a:pt x="139" y="161"/>
                  </a:cubicBezTo>
                  <a:cubicBezTo>
                    <a:pt x="140" y="169"/>
                    <a:pt x="140" y="191"/>
                    <a:pt x="140" y="191"/>
                  </a:cubicBezTo>
                  <a:cubicBezTo>
                    <a:pt x="141" y="231"/>
                    <a:pt x="141" y="231"/>
                    <a:pt x="141" y="231"/>
                  </a:cubicBezTo>
                  <a:cubicBezTo>
                    <a:pt x="141" y="795"/>
                    <a:pt x="141" y="795"/>
                    <a:pt x="141" y="795"/>
                  </a:cubicBezTo>
                  <a:cubicBezTo>
                    <a:pt x="140" y="835"/>
                    <a:pt x="140" y="835"/>
                    <a:pt x="140" y="835"/>
                  </a:cubicBezTo>
                  <a:cubicBezTo>
                    <a:pt x="140" y="835"/>
                    <a:pt x="140" y="857"/>
                    <a:pt x="139" y="865"/>
                  </a:cubicBezTo>
                  <a:cubicBezTo>
                    <a:pt x="134" y="911"/>
                    <a:pt x="111" y="927"/>
                    <a:pt x="69" y="934"/>
                  </a:cubicBezTo>
                  <a:cubicBezTo>
                    <a:pt x="57" y="936"/>
                    <a:pt x="37" y="938"/>
                    <a:pt x="25" y="940"/>
                  </a:cubicBezTo>
                  <a:cubicBezTo>
                    <a:pt x="10" y="941"/>
                    <a:pt x="0" y="952"/>
                    <a:pt x="0" y="966"/>
                  </a:cubicBezTo>
                  <a:cubicBezTo>
                    <a:pt x="0" y="966"/>
                    <a:pt x="0" y="1012"/>
                    <a:pt x="0" y="10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34"/>
            <p:cNvSpPr>
              <a:spLocks noEditPoints="1"/>
            </p:cNvSpPr>
            <p:nvPr userDrawn="1"/>
          </p:nvSpPr>
          <p:spPr bwMode="auto">
            <a:xfrm>
              <a:off x="3078163" y="-1282700"/>
              <a:ext cx="504825" cy="425450"/>
            </a:xfrm>
            <a:custGeom>
              <a:avLst/>
              <a:gdLst/>
              <a:ahLst/>
              <a:cxnLst>
                <a:cxn ang="0">
                  <a:pos x="314" y="328"/>
                </a:cxn>
                <a:cxn ang="0">
                  <a:pos x="243" y="261"/>
                </a:cxn>
                <a:cxn ang="0">
                  <a:pos x="166" y="171"/>
                </a:cxn>
                <a:cxn ang="0">
                  <a:pos x="137" y="171"/>
                </a:cxn>
                <a:cxn ang="0">
                  <a:pos x="137" y="264"/>
                </a:cxn>
                <a:cxn ang="0">
                  <a:pos x="156" y="279"/>
                </a:cxn>
                <a:cxn ang="0">
                  <a:pos x="197" y="279"/>
                </a:cxn>
                <a:cxn ang="0">
                  <a:pos x="197" y="319"/>
                </a:cxn>
                <a:cxn ang="0">
                  <a:pos x="0" y="319"/>
                </a:cxn>
                <a:cxn ang="0">
                  <a:pos x="0" y="279"/>
                </a:cxn>
                <a:cxn ang="0">
                  <a:pos x="40" y="279"/>
                </a:cxn>
                <a:cxn ang="0">
                  <a:pos x="59" y="264"/>
                </a:cxn>
                <a:cxn ang="0">
                  <a:pos x="59" y="55"/>
                </a:cxn>
                <a:cxn ang="0">
                  <a:pos x="40" y="40"/>
                </a:cxn>
                <a:cxn ang="0">
                  <a:pos x="0" y="40"/>
                </a:cxn>
                <a:cxn ang="0">
                  <a:pos x="0" y="0"/>
                </a:cxn>
                <a:cxn ang="0">
                  <a:pos x="231" y="0"/>
                </a:cxn>
                <a:cxn ang="0">
                  <a:pos x="346" y="81"/>
                </a:cxn>
                <a:cxn ang="0">
                  <a:pos x="260" y="158"/>
                </a:cxn>
                <a:cxn ang="0">
                  <a:pos x="315" y="223"/>
                </a:cxn>
                <a:cxn ang="0">
                  <a:pos x="334" y="279"/>
                </a:cxn>
                <a:cxn ang="0">
                  <a:pos x="349" y="243"/>
                </a:cxn>
                <a:cxn ang="0">
                  <a:pos x="349" y="226"/>
                </a:cxn>
                <a:cxn ang="0">
                  <a:pos x="389" y="226"/>
                </a:cxn>
                <a:cxn ang="0">
                  <a:pos x="389" y="243"/>
                </a:cxn>
                <a:cxn ang="0">
                  <a:pos x="314" y="328"/>
                </a:cxn>
                <a:cxn ang="0">
                  <a:pos x="137" y="132"/>
                </a:cxn>
                <a:cxn ang="0">
                  <a:pos x="197" y="132"/>
                </a:cxn>
                <a:cxn ang="0">
                  <a:pos x="267" y="82"/>
                </a:cxn>
                <a:cxn ang="0">
                  <a:pos x="202" y="39"/>
                </a:cxn>
                <a:cxn ang="0">
                  <a:pos x="137" y="39"/>
                </a:cxn>
                <a:cxn ang="0">
                  <a:pos x="137" y="132"/>
                </a:cxn>
              </a:cxnLst>
              <a:rect l="0" t="0" r="r" b="b"/>
              <a:pathLst>
                <a:path w="389" h="328">
                  <a:moveTo>
                    <a:pt x="314" y="328"/>
                  </a:moveTo>
                  <a:cubicBezTo>
                    <a:pt x="266" y="328"/>
                    <a:pt x="243" y="307"/>
                    <a:pt x="243" y="261"/>
                  </a:cubicBezTo>
                  <a:cubicBezTo>
                    <a:pt x="243" y="184"/>
                    <a:pt x="224" y="171"/>
                    <a:pt x="166" y="171"/>
                  </a:cubicBezTo>
                  <a:cubicBezTo>
                    <a:pt x="137" y="171"/>
                    <a:pt x="137" y="171"/>
                    <a:pt x="137" y="171"/>
                  </a:cubicBezTo>
                  <a:cubicBezTo>
                    <a:pt x="137" y="264"/>
                    <a:pt x="137" y="264"/>
                    <a:pt x="137" y="264"/>
                  </a:cubicBezTo>
                  <a:cubicBezTo>
                    <a:pt x="137" y="274"/>
                    <a:pt x="140" y="279"/>
                    <a:pt x="156" y="279"/>
                  </a:cubicBezTo>
                  <a:cubicBezTo>
                    <a:pt x="197" y="279"/>
                    <a:pt x="197" y="279"/>
                    <a:pt x="197" y="279"/>
                  </a:cubicBezTo>
                  <a:cubicBezTo>
                    <a:pt x="197" y="319"/>
                    <a:pt x="197" y="319"/>
                    <a:pt x="197" y="319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40" y="279"/>
                    <a:pt x="40" y="279"/>
                    <a:pt x="40" y="279"/>
                  </a:cubicBezTo>
                  <a:cubicBezTo>
                    <a:pt x="56" y="279"/>
                    <a:pt x="59" y="274"/>
                    <a:pt x="59" y="264"/>
                  </a:cubicBezTo>
                  <a:cubicBezTo>
                    <a:pt x="59" y="55"/>
                    <a:pt x="59" y="55"/>
                    <a:pt x="59" y="55"/>
                  </a:cubicBezTo>
                  <a:cubicBezTo>
                    <a:pt x="59" y="45"/>
                    <a:pt x="56" y="40"/>
                    <a:pt x="4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1" y="0"/>
                    <a:pt x="231" y="0"/>
                    <a:pt x="231" y="0"/>
                  </a:cubicBezTo>
                  <a:cubicBezTo>
                    <a:pt x="307" y="0"/>
                    <a:pt x="346" y="27"/>
                    <a:pt x="346" y="81"/>
                  </a:cubicBezTo>
                  <a:cubicBezTo>
                    <a:pt x="346" y="122"/>
                    <a:pt x="314" y="150"/>
                    <a:pt x="260" y="158"/>
                  </a:cubicBezTo>
                  <a:cubicBezTo>
                    <a:pt x="305" y="167"/>
                    <a:pt x="315" y="190"/>
                    <a:pt x="315" y="223"/>
                  </a:cubicBezTo>
                  <a:cubicBezTo>
                    <a:pt x="315" y="248"/>
                    <a:pt x="318" y="279"/>
                    <a:pt x="334" y="279"/>
                  </a:cubicBezTo>
                  <a:cubicBezTo>
                    <a:pt x="343" y="279"/>
                    <a:pt x="349" y="273"/>
                    <a:pt x="349" y="243"/>
                  </a:cubicBezTo>
                  <a:cubicBezTo>
                    <a:pt x="349" y="226"/>
                    <a:pt x="349" y="226"/>
                    <a:pt x="349" y="226"/>
                  </a:cubicBezTo>
                  <a:cubicBezTo>
                    <a:pt x="389" y="226"/>
                    <a:pt x="389" y="226"/>
                    <a:pt x="389" y="226"/>
                  </a:cubicBezTo>
                  <a:cubicBezTo>
                    <a:pt x="389" y="243"/>
                    <a:pt x="389" y="243"/>
                    <a:pt x="389" y="243"/>
                  </a:cubicBezTo>
                  <a:cubicBezTo>
                    <a:pt x="389" y="300"/>
                    <a:pt x="364" y="328"/>
                    <a:pt x="314" y="328"/>
                  </a:cubicBezTo>
                  <a:close/>
                  <a:moveTo>
                    <a:pt x="137" y="132"/>
                  </a:moveTo>
                  <a:cubicBezTo>
                    <a:pt x="197" y="132"/>
                    <a:pt x="197" y="132"/>
                    <a:pt x="197" y="132"/>
                  </a:cubicBezTo>
                  <a:cubicBezTo>
                    <a:pt x="256" y="132"/>
                    <a:pt x="267" y="113"/>
                    <a:pt x="267" y="82"/>
                  </a:cubicBezTo>
                  <a:cubicBezTo>
                    <a:pt x="267" y="54"/>
                    <a:pt x="245" y="39"/>
                    <a:pt x="202" y="39"/>
                  </a:cubicBezTo>
                  <a:cubicBezTo>
                    <a:pt x="137" y="39"/>
                    <a:pt x="137" y="39"/>
                    <a:pt x="137" y="39"/>
                  </a:cubicBezTo>
                  <a:lnTo>
                    <a:pt x="137" y="1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35"/>
            <p:cNvSpPr>
              <a:spLocks noEditPoints="1"/>
            </p:cNvSpPr>
            <p:nvPr userDrawn="1"/>
          </p:nvSpPr>
          <p:spPr bwMode="auto">
            <a:xfrm>
              <a:off x="3633788" y="-1173163"/>
              <a:ext cx="319087" cy="312737"/>
            </a:xfrm>
            <a:custGeom>
              <a:avLst/>
              <a:gdLst/>
              <a:ahLst/>
              <a:cxnLst>
                <a:cxn ang="0">
                  <a:pos x="127" y="241"/>
                </a:cxn>
                <a:cxn ang="0">
                  <a:pos x="0" y="120"/>
                </a:cxn>
                <a:cxn ang="0">
                  <a:pos x="125" y="0"/>
                </a:cxn>
                <a:cxn ang="0">
                  <a:pos x="215" y="37"/>
                </a:cxn>
                <a:cxn ang="0">
                  <a:pos x="244" y="126"/>
                </a:cxn>
                <a:cxn ang="0">
                  <a:pos x="244" y="129"/>
                </a:cxn>
                <a:cxn ang="0">
                  <a:pos x="76" y="129"/>
                </a:cxn>
                <a:cxn ang="0">
                  <a:pos x="93" y="185"/>
                </a:cxn>
                <a:cxn ang="0">
                  <a:pos x="133" y="200"/>
                </a:cxn>
                <a:cxn ang="0">
                  <a:pos x="194" y="152"/>
                </a:cxn>
                <a:cxn ang="0">
                  <a:pos x="195" y="150"/>
                </a:cxn>
                <a:cxn ang="0">
                  <a:pos x="243" y="150"/>
                </a:cxn>
                <a:cxn ang="0">
                  <a:pos x="243" y="153"/>
                </a:cxn>
                <a:cxn ang="0">
                  <a:pos x="127" y="241"/>
                </a:cxn>
                <a:cxn ang="0">
                  <a:pos x="76" y="92"/>
                </a:cxn>
                <a:cxn ang="0">
                  <a:pos x="169" y="92"/>
                </a:cxn>
                <a:cxn ang="0">
                  <a:pos x="155" y="50"/>
                </a:cxn>
                <a:cxn ang="0">
                  <a:pos x="124" y="38"/>
                </a:cxn>
                <a:cxn ang="0">
                  <a:pos x="76" y="92"/>
                </a:cxn>
              </a:cxnLst>
              <a:rect l="0" t="0" r="r" b="b"/>
              <a:pathLst>
                <a:path w="247" h="241">
                  <a:moveTo>
                    <a:pt x="127" y="241"/>
                  </a:moveTo>
                  <a:cubicBezTo>
                    <a:pt x="44" y="241"/>
                    <a:pt x="0" y="199"/>
                    <a:pt x="0" y="120"/>
                  </a:cubicBezTo>
                  <a:cubicBezTo>
                    <a:pt x="0" y="50"/>
                    <a:pt x="52" y="0"/>
                    <a:pt x="125" y="0"/>
                  </a:cubicBezTo>
                  <a:cubicBezTo>
                    <a:pt x="172" y="0"/>
                    <a:pt x="200" y="20"/>
                    <a:pt x="215" y="37"/>
                  </a:cubicBezTo>
                  <a:cubicBezTo>
                    <a:pt x="237" y="61"/>
                    <a:pt x="247" y="94"/>
                    <a:pt x="244" y="126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76" y="129"/>
                    <a:pt x="76" y="129"/>
                    <a:pt x="76" y="129"/>
                  </a:cubicBezTo>
                  <a:cubicBezTo>
                    <a:pt x="75" y="153"/>
                    <a:pt x="81" y="173"/>
                    <a:pt x="93" y="185"/>
                  </a:cubicBezTo>
                  <a:cubicBezTo>
                    <a:pt x="102" y="195"/>
                    <a:pt x="116" y="200"/>
                    <a:pt x="133" y="200"/>
                  </a:cubicBezTo>
                  <a:cubicBezTo>
                    <a:pt x="168" y="200"/>
                    <a:pt x="188" y="185"/>
                    <a:pt x="194" y="152"/>
                  </a:cubicBezTo>
                  <a:cubicBezTo>
                    <a:pt x="195" y="150"/>
                    <a:pt x="195" y="150"/>
                    <a:pt x="195" y="150"/>
                  </a:cubicBezTo>
                  <a:cubicBezTo>
                    <a:pt x="243" y="150"/>
                    <a:pt x="243" y="150"/>
                    <a:pt x="243" y="150"/>
                  </a:cubicBezTo>
                  <a:cubicBezTo>
                    <a:pt x="243" y="153"/>
                    <a:pt x="243" y="153"/>
                    <a:pt x="243" y="153"/>
                  </a:cubicBezTo>
                  <a:cubicBezTo>
                    <a:pt x="236" y="210"/>
                    <a:pt x="196" y="241"/>
                    <a:pt x="127" y="241"/>
                  </a:cubicBezTo>
                  <a:close/>
                  <a:moveTo>
                    <a:pt x="76" y="92"/>
                  </a:moveTo>
                  <a:cubicBezTo>
                    <a:pt x="169" y="92"/>
                    <a:pt x="169" y="92"/>
                    <a:pt x="169" y="92"/>
                  </a:cubicBezTo>
                  <a:cubicBezTo>
                    <a:pt x="169" y="79"/>
                    <a:pt x="166" y="61"/>
                    <a:pt x="155" y="50"/>
                  </a:cubicBezTo>
                  <a:cubicBezTo>
                    <a:pt x="147" y="42"/>
                    <a:pt x="137" y="38"/>
                    <a:pt x="124" y="38"/>
                  </a:cubicBezTo>
                  <a:cubicBezTo>
                    <a:pt x="86" y="38"/>
                    <a:pt x="78" y="71"/>
                    <a:pt x="76" y="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36"/>
            <p:cNvSpPr>
              <a:spLocks noEditPoints="1"/>
            </p:cNvSpPr>
            <p:nvPr userDrawn="1"/>
          </p:nvSpPr>
          <p:spPr bwMode="auto">
            <a:xfrm>
              <a:off x="4014788" y="-1173163"/>
              <a:ext cx="369887" cy="312737"/>
            </a:xfrm>
            <a:custGeom>
              <a:avLst/>
              <a:gdLst/>
              <a:ahLst/>
              <a:cxnLst>
                <a:cxn ang="0">
                  <a:pos x="214" y="241"/>
                </a:cxn>
                <a:cxn ang="0">
                  <a:pos x="160" y="209"/>
                </a:cxn>
                <a:cxn ang="0">
                  <a:pos x="75" y="241"/>
                </a:cxn>
                <a:cxn ang="0">
                  <a:pos x="0" y="178"/>
                </a:cxn>
                <a:cxn ang="0">
                  <a:pos x="90" y="107"/>
                </a:cxn>
                <a:cxn ang="0">
                  <a:pos x="157" y="64"/>
                </a:cxn>
                <a:cxn ang="0">
                  <a:pos x="104" y="31"/>
                </a:cxn>
                <a:cxn ang="0">
                  <a:pos x="62" y="41"/>
                </a:cxn>
                <a:cxn ang="0">
                  <a:pos x="92" y="68"/>
                </a:cxn>
                <a:cxn ang="0">
                  <a:pos x="53" y="99"/>
                </a:cxn>
                <a:cxn ang="0">
                  <a:pos x="12" y="61"/>
                </a:cxn>
                <a:cxn ang="0">
                  <a:pos x="120" y="0"/>
                </a:cxn>
                <a:cxn ang="0">
                  <a:pos x="224" y="71"/>
                </a:cxn>
                <a:cxn ang="0">
                  <a:pos x="224" y="187"/>
                </a:cxn>
                <a:cxn ang="0">
                  <a:pos x="234" y="200"/>
                </a:cxn>
                <a:cxn ang="0">
                  <a:pos x="246" y="167"/>
                </a:cxn>
                <a:cxn ang="0">
                  <a:pos x="246" y="146"/>
                </a:cxn>
                <a:cxn ang="0">
                  <a:pos x="285" y="146"/>
                </a:cxn>
                <a:cxn ang="0">
                  <a:pos x="285" y="163"/>
                </a:cxn>
                <a:cxn ang="0">
                  <a:pos x="214" y="241"/>
                </a:cxn>
                <a:cxn ang="0">
                  <a:pos x="157" y="118"/>
                </a:cxn>
                <a:cxn ang="0">
                  <a:pos x="105" y="139"/>
                </a:cxn>
                <a:cxn ang="0">
                  <a:pos x="75" y="173"/>
                </a:cxn>
                <a:cxn ang="0">
                  <a:pos x="104" y="200"/>
                </a:cxn>
                <a:cxn ang="0">
                  <a:pos x="157" y="145"/>
                </a:cxn>
                <a:cxn ang="0">
                  <a:pos x="157" y="118"/>
                </a:cxn>
              </a:cxnLst>
              <a:rect l="0" t="0" r="r" b="b"/>
              <a:pathLst>
                <a:path w="285" h="241">
                  <a:moveTo>
                    <a:pt x="214" y="241"/>
                  </a:moveTo>
                  <a:cubicBezTo>
                    <a:pt x="186" y="241"/>
                    <a:pt x="166" y="229"/>
                    <a:pt x="160" y="209"/>
                  </a:cubicBezTo>
                  <a:cubicBezTo>
                    <a:pt x="142" y="230"/>
                    <a:pt x="113" y="241"/>
                    <a:pt x="75" y="241"/>
                  </a:cubicBezTo>
                  <a:cubicBezTo>
                    <a:pt x="27" y="241"/>
                    <a:pt x="0" y="218"/>
                    <a:pt x="0" y="178"/>
                  </a:cubicBezTo>
                  <a:cubicBezTo>
                    <a:pt x="0" y="126"/>
                    <a:pt x="48" y="116"/>
                    <a:pt x="90" y="107"/>
                  </a:cubicBezTo>
                  <a:cubicBezTo>
                    <a:pt x="126" y="99"/>
                    <a:pt x="157" y="93"/>
                    <a:pt x="157" y="64"/>
                  </a:cubicBezTo>
                  <a:cubicBezTo>
                    <a:pt x="157" y="41"/>
                    <a:pt x="140" y="31"/>
                    <a:pt x="104" y="31"/>
                  </a:cubicBezTo>
                  <a:cubicBezTo>
                    <a:pt x="92" y="31"/>
                    <a:pt x="73" y="34"/>
                    <a:pt x="62" y="41"/>
                  </a:cubicBezTo>
                  <a:cubicBezTo>
                    <a:pt x="81" y="41"/>
                    <a:pt x="92" y="51"/>
                    <a:pt x="92" y="68"/>
                  </a:cubicBezTo>
                  <a:cubicBezTo>
                    <a:pt x="92" y="82"/>
                    <a:pt x="85" y="99"/>
                    <a:pt x="53" y="99"/>
                  </a:cubicBezTo>
                  <a:cubicBezTo>
                    <a:pt x="30" y="99"/>
                    <a:pt x="12" y="83"/>
                    <a:pt x="12" y="61"/>
                  </a:cubicBezTo>
                  <a:cubicBezTo>
                    <a:pt x="12" y="5"/>
                    <a:pt x="95" y="0"/>
                    <a:pt x="120" y="0"/>
                  </a:cubicBezTo>
                  <a:cubicBezTo>
                    <a:pt x="187" y="0"/>
                    <a:pt x="224" y="26"/>
                    <a:pt x="224" y="71"/>
                  </a:cubicBezTo>
                  <a:cubicBezTo>
                    <a:pt x="224" y="187"/>
                    <a:pt x="224" y="187"/>
                    <a:pt x="224" y="187"/>
                  </a:cubicBezTo>
                  <a:cubicBezTo>
                    <a:pt x="224" y="196"/>
                    <a:pt x="228" y="200"/>
                    <a:pt x="234" y="200"/>
                  </a:cubicBezTo>
                  <a:cubicBezTo>
                    <a:pt x="238" y="200"/>
                    <a:pt x="246" y="200"/>
                    <a:pt x="246" y="167"/>
                  </a:cubicBezTo>
                  <a:cubicBezTo>
                    <a:pt x="246" y="146"/>
                    <a:pt x="246" y="146"/>
                    <a:pt x="246" y="146"/>
                  </a:cubicBezTo>
                  <a:cubicBezTo>
                    <a:pt x="285" y="146"/>
                    <a:pt x="285" y="146"/>
                    <a:pt x="285" y="146"/>
                  </a:cubicBezTo>
                  <a:cubicBezTo>
                    <a:pt x="285" y="163"/>
                    <a:pt x="285" y="163"/>
                    <a:pt x="285" y="163"/>
                  </a:cubicBezTo>
                  <a:cubicBezTo>
                    <a:pt x="285" y="215"/>
                    <a:pt x="262" y="241"/>
                    <a:pt x="214" y="241"/>
                  </a:cubicBezTo>
                  <a:close/>
                  <a:moveTo>
                    <a:pt x="157" y="118"/>
                  </a:moveTo>
                  <a:cubicBezTo>
                    <a:pt x="105" y="139"/>
                    <a:pt x="105" y="139"/>
                    <a:pt x="105" y="139"/>
                  </a:cubicBezTo>
                  <a:cubicBezTo>
                    <a:pt x="89" y="146"/>
                    <a:pt x="75" y="153"/>
                    <a:pt x="75" y="173"/>
                  </a:cubicBezTo>
                  <a:cubicBezTo>
                    <a:pt x="75" y="191"/>
                    <a:pt x="84" y="200"/>
                    <a:pt x="104" y="200"/>
                  </a:cubicBezTo>
                  <a:cubicBezTo>
                    <a:pt x="141" y="200"/>
                    <a:pt x="157" y="172"/>
                    <a:pt x="157" y="145"/>
                  </a:cubicBezTo>
                  <a:lnTo>
                    <a:pt x="157" y="1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37"/>
            <p:cNvSpPr>
              <a:spLocks/>
            </p:cNvSpPr>
            <p:nvPr userDrawn="1"/>
          </p:nvSpPr>
          <p:spPr bwMode="auto">
            <a:xfrm>
              <a:off x="4433888" y="-1282700"/>
              <a:ext cx="207962" cy="412750"/>
            </a:xfrm>
            <a:custGeom>
              <a:avLst/>
              <a:gdLst/>
              <a:ahLst/>
              <a:cxnLst>
                <a:cxn ang="0">
                  <a:pos x="160" y="319"/>
                </a:cxn>
                <a:cxn ang="0">
                  <a:pos x="0" y="319"/>
                </a:cxn>
                <a:cxn ang="0">
                  <a:pos x="0" y="282"/>
                </a:cxn>
                <a:cxn ang="0">
                  <a:pos x="29" y="282"/>
                </a:cxn>
                <a:cxn ang="0">
                  <a:pos x="47" y="266"/>
                </a:cxn>
                <a:cxn ang="0">
                  <a:pos x="47" y="53"/>
                </a:cxn>
                <a:cxn ang="0">
                  <a:pos x="29" y="36"/>
                </a:cxn>
                <a:cxn ang="0">
                  <a:pos x="0" y="36"/>
                </a:cxn>
                <a:cxn ang="0">
                  <a:pos x="0" y="0"/>
                </a:cxn>
                <a:cxn ang="0">
                  <a:pos x="114" y="0"/>
                </a:cxn>
                <a:cxn ang="0">
                  <a:pos x="114" y="266"/>
                </a:cxn>
                <a:cxn ang="0">
                  <a:pos x="133" y="282"/>
                </a:cxn>
                <a:cxn ang="0">
                  <a:pos x="160" y="282"/>
                </a:cxn>
                <a:cxn ang="0">
                  <a:pos x="160" y="319"/>
                </a:cxn>
              </a:cxnLst>
              <a:rect l="0" t="0" r="r" b="b"/>
              <a:pathLst>
                <a:path w="160" h="319">
                  <a:moveTo>
                    <a:pt x="160" y="319"/>
                  </a:moveTo>
                  <a:cubicBezTo>
                    <a:pt x="0" y="319"/>
                    <a:pt x="0" y="319"/>
                    <a:pt x="0" y="319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29" y="282"/>
                    <a:pt x="29" y="282"/>
                    <a:pt x="29" y="282"/>
                  </a:cubicBezTo>
                  <a:cubicBezTo>
                    <a:pt x="42" y="282"/>
                    <a:pt x="47" y="278"/>
                    <a:pt x="47" y="266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41"/>
                    <a:pt x="42" y="36"/>
                    <a:pt x="29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266"/>
                    <a:pt x="114" y="266"/>
                    <a:pt x="114" y="266"/>
                  </a:cubicBezTo>
                  <a:cubicBezTo>
                    <a:pt x="114" y="278"/>
                    <a:pt x="119" y="282"/>
                    <a:pt x="133" y="282"/>
                  </a:cubicBezTo>
                  <a:cubicBezTo>
                    <a:pt x="160" y="282"/>
                    <a:pt x="160" y="282"/>
                    <a:pt x="160" y="282"/>
                  </a:cubicBezTo>
                  <a:lnTo>
                    <a:pt x="160" y="3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38"/>
            <p:cNvSpPr>
              <a:spLocks noEditPoints="1"/>
            </p:cNvSpPr>
            <p:nvPr userDrawn="1"/>
          </p:nvSpPr>
          <p:spPr bwMode="auto">
            <a:xfrm>
              <a:off x="4703763" y="-1290638"/>
              <a:ext cx="206375" cy="420687"/>
            </a:xfrm>
            <a:custGeom>
              <a:avLst/>
              <a:gdLst/>
              <a:ahLst/>
              <a:cxnLst>
                <a:cxn ang="0">
                  <a:pos x="159" y="325"/>
                </a:cxn>
                <a:cxn ang="0">
                  <a:pos x="0" y="325"/>
                </a:cxn>
                <a:cxn ang="0">
                  <a:pos x="0" y="288"/>
                </a:cxn>
                <a:cxn ang="0">
                  <a:pos x="27" y="288"/>
                </a:cxn>
                <a:cxn ang="0">
                  <a:pos x="46" y="272"/>
                </a:cxn>
                <a:cxn ang="0">
                  <a:pos x="46" y="151"/>
                </a:cxn>
                <a:cxn ang="0">
                  <a:pos x="27" y="134"/>
                </a:cxn>
                <a:cxn ang="0">
                  <a:pos x="0" y="134"/>
                </a:cxn>
                <a:cxn ang="0">
                  <a:pos x="0" y="98"/>
                </a:cxn>
                <a:cxn ang="0">
                  <a:pos x="113" y="98"/>
                </a:cxn>
                <a:cxn ang="0">
                  <a:pos x="113" y="272"/>
                </a:cxn>
                <a:cxn ang="0">
                  <a:pos x="131" y="288"/>
                </a:cxn>
                <a:cxn ang="0">
                  <a:pos x="159" y="288"/>
                </a:cxn>
                <a:cxn ang="0">
                  <a:pos x="159" y="325"/>
                </a:cxn>
                <a:cxn ang="0">
                  <a:pos x="72" y="73"/>
                </a:cxn>
                <a:cxn ang="0">
                  <a:pos x="32" y="37"/>
                </a:cxn>
                <a:cxn ang="0">
                  <a:pos x="72" y="0"/>
                </a:cxn>
                <a:cxn ang="0">
                  <a:pos x="113" y="37"/>
                </a:cxn>
                <a:cxn ang="0">
                  <a:pos x="72" y="73"/>
                </a:cxn>
              </a:cxnLst>
              <a:rect l="0" t="0" r="r" b="b"/>
              <a:pathLst>
                <a:path w="159" h="325">
                  <a:moveTo>
                    <a:pt x="159" y="325"/>
                  </a:moveTo>
                  <a:cubicBezTo>
                    <a:pt x="0" y="325"/>
                    <a:pt x="0" y="325"/>
                    <a:pt x="0" y="325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27" y="288"/>
                    <a:pt x="27" y="288"/>
                    <a:pt x="27" y="288"/>
                  </a:cubicBezTo>
                  <a:cubicBezTo>
                    <a:pt x="41" y="288"/>
                    <a:pt x="46" y="284"/>
                    <a:pt x="46" y="272"/>
                  </a:cubicBezTo>
                  <a:cubicBezTo>
                    <a:pt x="46" y="151"/>
                    <a:pt x="46" y="151"/>
                    <a:pt x="46" y="151"/>
                  </a:cubicBezTo>
                  <a:cubicBezTo>
                    <a:pt x="46" y="139"/>
                    <a:pt x="41" y="134"/>
                    <a:pt x="27" y="134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113" y="98"/>
                    <a:pt x="113" y="98"/>
                    <a:pt x="113" y="98"/>
                  </a:cubicBezTo>
                  <a:cubicBezTo>
                    <a:pt x="113" y="272"/>
                    <a:pt x="113" y="272"/>
                    <a:pt x="113" y="272"/>
                  </a:cubicBezTo>
                  <a:cubicBezTo>
                    <a:pt x="113" y="284"/>
                    <a:pt x="117" y="288"/>
                    <a:pt x="131" y="288"/>
                  </a:cubicBezTo>
                  <a:cubicBezTo>
                    <a:pt x="159" y="288"/>
                    <a:pt x="159" y="288"/>
                    <a:pt x="159" y="288"/>
                  </a:cubicBezTo>
                  <a:lnTo>
                    <a:pt x="159" y="325"/>
                  </a:lnTo>
                  <a:close/>
                  <a:moveTo>
                    <a:pt x="72" y="73"/>
                  </a:moveTo>
                  <a:cubicBezTo>
                    <a:pt x="50" y="73"/>
                    <a:pt x="32" y="57"/>
                    <a:pt x="32" y="37"/>
                  </a:cubicBezTo>
                  <a:cubicBezTo>
                    <a:pt x="32" y="17"/>
                    <a:pt x="50" y="0"/>
                    <a:pt x="72" y="0"/>
                  </a:cubicBezTo>
                  <a:cubicBezTo>
                    <a:pt x="94" y="0"/>
                    <a:pt x="113" y="17"/>
                    <a:pt x="113" y="37"/>
                  </a:cubicBezTo>
                  <a:cubicBezTo>
                    <a:pt x="113" y="57"/>
                    <a:pt x="94" y="73"/>
                    <a:pt x="72" y="7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39"/>
            <p:cNvSpPr>
              <a:spLocks/>
            </p:cNvSpPr>
            <p:nvPr userDrawn="1"/>
          </p:nvSpPr>
          <p:spPr bwMode="auto">
            <a:xfrm>
              <a:off x="4972050" y="-1163638"/>
              <a:ext cx="307975" cy="293687"/>
            </a:xfrm>
            <a:custGeom>
              <a:avLst/>
              <a:gdLst/>
              <a:ahLst/>
              <a:cxnLst>
                <a:cxn ang="0">
                  <a:pos x="238" y="227"/>
                </a:cxn>
                <a:cxn ang="0">
                  <a:pos x="0" y="227"/>
                </a:cxn>
                <a:cxn ang="0">
                  <a:pos x="0" y="187"/>
                </a:cxn>
                <a:cxn ang="0">
                  <a:pos x="1" y="187"/>
                </a:cxn>
                <a:cxn ang="0">
                  <a:pos x="153" y="36"/>
                </a:cxn>
                <a:cxn ang="0">
                  <a:pos x="94" y="36"/>
                </a:cxn>
                <a:cxn ang="0">
                  <a:pos x="55" y="72"/>
                </a:cxn>
                <a:cxn ang="0">
                  <a:pos x="55" y="103"/>
                </a:cxn>
                <a:cxn ang="0">
                  <a:pos x="11" y="103"/>
                </a:cxn>
                <a:cxn ang="0">
                  <a:pos x="11" y="0"/>
                </a:cxn>
                <a:cxn ang="0">
                  <a:pos x="238" y="0"/>
                </a:cxn>
                <a:cxn ang="0">
                  <a:pos x="238" y="40"/>
                </a:cxn>
                <a:cxn ang="0">
                  <a:pos x="237" y="40"/>
                </a:cxn>
                <a:cxn ang="0">
                  <a:pos x="85" y="190"/>
                </a:cxn>
                <a:cxn ang="0">
                  <a:pos x="141" y="190"/>
                </a:cxn>
                <a:cxn ang="0">
                  <a:pos x="194" y="139"/>
                </a:cxn>
                <a:cxn ang="0">
                  <a:pos x="194" y="117"/>
                </a:cxn>
                <a:cxn ang="0">
                  <a:pos x="238" y="117"/>
                </a:cxn>
                <a:cxn ang="0">
                  <a:pos x="238" y="227"/>
                </a:cxn>
              </a:cxnLst>
              <a:rect l="0" t="0" r="r" b="b"/>
              <a:pathLst>
                <a:path w="238" h="227">
                  <a:moveTo>
                    <a:pt x="238" y="227"/>
                  </a:moveTo>
                  <a:cubicBezTo>
                    <a:pt x="0" y="227"/>
                    <a:pt x="0" y="227"/>
                    <a:pt x="0" y="22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1" y="187"/>
                    <a:pt x="1" y="187"/>
                    <a:pt x="1" y="187"/>
                  </a:cubicBezTo>
                  <a:cubicBezTo>
                    <a:pt x="153" y="36"/>
                    <a:pt x="153" y="36"/>
                    <a:pt x="153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85" y="36"/>
                    <a:pt x="55" y="39"/>
                    <a:pt x="55" y="72"/>
                  </a:cubicBezTo>
                  <a:cubicBezTo>
                    <a:pt x="55" y="103"/>
                    <a:pt x="55" y="103"/>
                    <a:pt x="55" y="103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38" y="40"/>
                    <a:pt x="238" y="40"/>
                    <a:pt x="238" y="40"/>
                  </a:cubicBezTo>
                  <a:cubicBezTo>
                    <a:pt x="237" y="40"/>
                    <a:pt x="237" y="40"/>
                    <a:pt x="237" y="40"/>
                  </a:cubicBezTo>
                  <a:cubicBezTo>
                    <a:pt x="85" y="190"/>
                    <a:pt x="85" y="190"/>
                    <a:pt x="85" y="190"/>
                  </a:cubicBezTo>
                  <a:cubicBezTo>
                    <a:pt x="141" y="190"/>
                    <a:pt x="141" y="190"/>
                    <a:pt x="141" y="190"/>
                  </a:cubicBezTo>
                  <a:cubicBezTo>
                    <a:pt x="177" y="190"/>
                    <a:pt x="194" y="174"/>
                    <a:pt x="194" y="139"/>
                  </a:cubicBezTo>
                  <a:cubicBezTo>
                    <a:pt x="194" y="117"/>
                    <a:pt x="194" y="117"/>
                    <a:pt x="194" y="117"/>
                  </a:cubicBezTo>
                  <a:cubicBezTo>
                    <a:pt x="238" y="117"/>
                    <a:pt x="238" y="117"/>
                    <a:pt x="238" y="117"/>
                  </a:cubicBezTo>
                  <a:lnTo>
                    <a:pt x="238" y="2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40"/>
            <p:cNvSpPr>
              <a:spLocks noEditPoints="1"/>
            </p:cNvSpPr>
            <p:nvPr userDrawn="1"/>
          </p:nvSpPr>
          <p:spPr bwMode="auto">
            <a:xfrm>
              <a:off x="5351463" y="-1173163"/>
              <a:ext cx="319087" cy="312737"/>
            </a:xfrm>
            <a:custGeom>
              <a:avLst/>
              <a:gdLst/>
              <a:ahLst/>
              <a:cxnLst>
                <a:cxn ang="0">
                  <a:pos x="127" y="241"/>
                </a:cxn>
                <a:cxn ang="0">
                  <a:pos x="0" y="120"/>
                </a:cxn>
                <a:cxn ang="0">
                  <a:pos x="124" y="0"/>
                </a:cxn>
                <a:cxn ang="0">
                  <a:pos x="214" y="37"/>
                </a:cxn>
                <a:cxn ang="0">
                  <a:pos x="243" y="126"/>
                </a:cxn>
                <a:cxn ang="0">
                  <a:pos x="243" y="129"/>
                </a:cxn>
                <a:cxn ang="0">
                  <a:pos x="75" y="129"/>
                </a:cxn>
                <a:cxn ang="0">
                  <a:pos x="92" y="185"/>
                </a:cxn>
                <a:cxn ang="0">
                  <a:pos x="132" y="200"/>
                </a:cxn>
                <a:cxn ang="0">
                  <a:pos x="193" y="152"/>
                </a:cxn>
                <a:cxn ang="0">
                  <a:pos x="194" y="150"/>
                </a:cxn>
                <a:cxn ang="0">
                  <a:pos x="242" y="150"/>
                </a:cxn>
                <a:cxn ang="0">
                  <a:pos x="242" y="153"/>
                </a:cxn>
                <a:cxn ang="0">
                  <a:pos x="127" y="241"/>
                </a:cxn>
                <a:cxn ang="0">
                  <a:pos x="75" y="92"/>
                </a:cxn>
                <a:cxn ang="0">
                  <a:pos x="168" y="92"/>
                </a:cxn>
                <a:cxn ang="0">
                  <a:pos x="154" y="50"/>
                </a:cxn>
                <a:cxn ang="0">
                  <a:pos x="123" y="38"/>
                </a:cxn>
                <a:cxn ang="0">
                  <a:pos x="75" y="92"/>
                </a:cxn>
              </a:cxnLst>
              <a:rect l="0" t="0" r="r" b="b"/>
              <a:pathLst>
                <a:path w="246" h="241">
                  <a:moveTo>
                    <a:pt x="127" y="241"/>
                  </a:moveTo>
                  <a:cubicBezTo>
                    <a:pt x="43" y="241"/>
                    <a:pt x="0" y="199"/>
                    <a:pt x="0" y="120"/>
                  </a:cubicBezTo>
                  <a:cubicBezTo>
                    <a:pt x="0" y="50"/>
                    <a:pt x="51" y="0"/>
                    <a:pt x="124" y="0"/>
                  </a:cubicBezTo>
                  <a:cubicBezTo>
                    <a:pt x="171" y="0"/>
                    <a:pt x="199" y="20"/>
                    <a:pt x="214" y="37"/>
                  </a:cubicBezTo>
                  <a:cubicBezTo>
                    <a:pt x="236" y="61"/>
                    <a:pt x="246" y="94"/>
                    <a:pt x="243" y="126"/>
                  </a:cubicBezTo>
                  <a:cubicBezTo>
                    <a:pt x="243" y="129"/>
                    <a:pt x="243" y="129"/>
                    <a:pt x="243" y="129"/>
                  </a:cubicBezTo>
                  <a:cubicBezTo>
                    <a:pt x="75" y="129"/>
                    <a:pt x="75" y="129"/>
                    <a:pt x="75" y="129"/>
                  </a:cubicBezTo>
                  <a:cubicBezTo>
                    <a:pt x="74" y="153"/>
                    <a:pt x="80" y="173"/>
                    <a:pt x="92" y="185"/>
                  </a:cubicBezTo>
                  <a:cubicBezTo>
                    <a:pt x="102" y="195"/>
                    <a:pt x="115" y="200"/>
                    <a:pt x="132" y="200"/>
                  </a:cubicBezTo>
                  <a:cubicBezTo>
                    <a:pt x="167" y="200"/>
                    <a:pt x="187" y="185"/>
                    <a:pt x="193" y="152"/>
                  </a:cubicBezTo>
                  <a:cubicBezTo>
                    <a:pt x="194" y="150"/>
                    <a:pt x="194" y="150"/>
                    <a:pt x="194" y="150"/>
                  </a:cubicBezTo>
                  <a:cubicBezTo>
                    <a:pt x="242" y="150"/>
                    <a:pt x="242" y="150"/>
                    <a:pt x="242" y="150"/>
                  </a:cubicBezTo>
                  <a:cubicBezTo>
                    <a:pt x="242" y="153"/>
                    <a:pt x="242" y="153"/>
                    <a:pt x="242" y="153"/>
                  </a:cubicBezTo>
                  <a:cubicBezTo>
                    <a:pt x="235" y="210"/>
                    <a:pt x="195" y="241"/>
                    <a:pt x="127" y="241"/>
                  </a:cubicBezTo>
                  <a:close/>
                  <a:moveTo>
                    <a:pt x="75" y="92"/>
                  </a:moveTo>
                  <a:cubicBezTo>
                    <a:pt x="168" y="92"/>
                    <a:pt x="168" y="92"/>
                    <a:pt x="168" y="92"/>
                  </a:cubicBezTo>
                  <a:cubicBezTo>
                    <a:pt x="168" y="79"/>
                    <a:pt x="165" y="61"/>
                    <a:pt x="154" y="50"/>
                  </a:cubicBezTo>
                  <a:cubicBezTo>
                    <a:pt x="146" y="42"/>
                    <a:pt x="136" y="38"/>
                    <a:pt x="123" y="38"/>
                  </a:cubicBezTo>
                  <a:cubicBezTo>
                    <a:pt x="84" y="38"/>
                    <a:pt x="77" y="74"/>
                    <a:pt x="75" y="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41"/>
            <p:cNvSpPr>
              <a:spLocks/>
            </p:cNvSpPr>
            <p:nvPr userDrawn="1"/>
          </p:nvSpPr>
          <p:spPr bwMode="auto">
            <a:xfrm>
              <a:off x="5895975" y="-1163638"/>
              <a:ext cx="398462" cy="423862"/>
            </a:xfrm>
            <a:custGeom>
              <a:avLst/>
              <a:gdLst/>
              <a:ahLst/>
              <a:cxnLst>
                <a:cxn ang="0">
                  <a:pos x="72" y="327"/>
                </a:cxn>
                <a:cxn ang="0">
                  <a:pos x="0" y="267"/>
                </a:cxn>
                <a:cxn ang="0">
                  <a:pos x="43" y="223"/>
                </a:cxn>
                <a:cxn ang="0">
                  <a:pos x="82" y="255"/>
                </a:cxn>
                <a:cxn ang="0">
                  <a:pos x="53" y="285"/>
                </a:cxn>
                <a:cxn ang="0">
                  <a:pos x="46" y="284"/>
                </a:cxn>
                <a:cxn ang="0">
                  <a:pos x="45" y="284"/>
                </a:cxn>
                <a:cxn ang="0">
                  <a:pos x="65" y="291"/>
                </a:cxn>
                <a:cxn ang="0">
                  <a:pos x="120" y="257"/>
                </a:cxn>
                <a:cxn ang="0">
                  <a:pos x="137" y="224"/>
                </a:cxn>
                <a:cxn ang="0">
                  <a:pos x="48" y="54"/>
                </a:cxn>
                <a:cxn ang="0">
                  <a:pos x="3" y="36"/>
                </a:cxn>
                <a:cxn ang="0">
                  <a:pos x="0" y="36"/>
                </a:cxn>
                <a:cxn ang="0">
                  <a:pos x="0" y="0"/>
                </a:cxn>
                <a:cxn ang="0">
                  <a:pos x="157" y="0"/>
                </a:cxn>
                <a:cxn ang="0">
                  <a:pos x="157" y="36"/>
                </a:cxn>
                <a:cxn ang="0">
                  <a:pos x="132" y="36"/>
                </a:cxn>
                <a:cxn ang="0">
                  <a:pos x="119" y="44"/>
                </a:cxn>
                <a:cxn ang="0">
                  <a:pos x="123" y="55"/>
                </a:cxn>
                <a:cxn ang="0">
                  <a:pos x="124" y="57"/>
                </a:cxn>
                <a:cxn ang="0">
                  <a:pos x="169" y="153"/>
                </a:cxn>
                <a:cxn ang="0">
                  <a:pos x="211" y="61"/>
                </a:cxn>
                <a:cxn ang="0">
                  <a:pos x="216" y="45"/>
                </a:cxn>
                <a:cxn ang="0">
                  <a:pos x="201" y="36"/>
                </a:cxn>
                <a:cxn ang="0">
                  <a:pos x="176" y="36"/>
                </a:cxn>
                <a:cxn ang="0">
                  <a:pos x="176" y="0"/>
                </a:cxn>
                <a:cxn ang="0">
                  <a:pos x="308" y="0"/>
                </a:cxn>
                <a:cxn ang="0">
                  <a:pos x="308" y="36"/>
                </a:cxn>
                <a:cxn ang="0">
                  <a:pos x="305" y="36"/>
                </a:cxn>
                <a:cxn ang="0">
                  <a:pos x="265" y="56"/>
                </a:cxn>
                <a:cxn ang="0">
                  <a:pos x="180" y="238"/>
                </a:cxn>
                <a:cxn ang="0">
                  <a:pos x="72" y="327"/>
                </a:cxn>
              </a:cxnLst>
              <a:rect l="0" t="0" r="r" b="b"/>
              <a:pathLst>
                <a:path w="308" h="327">
                  <a:moveTo>
                    <a:pt x="72" y="327"/>
                  </a:moveTo>
                  <a:cubicBezTo>
                    <a:pt x="37" y="327"/>
                    <a:pt x="0" y="308"/>
                    <a:pt x="0" y="267"/>
                  </a:cubicBezTo>
                  <a:cubicBezTo>
                    <a:pt x="0" y="241"/>
                    <a:pt x="17" y="223"/>
                    <a:pt x="43" y="223"/>
                  </a:cubicBezTo>
                  <a:cubicBezTo>
                    <a:pt x="64" y="223"/>
                    <a:pt x="82" y="237"/>
                    <a:pt x="82" y="255"/>
                  </a:cubicBezTo>
                  <a:cubicBezTo>
                    <a:pt x="82" y="271"/>
                    <a:pt x="69" y="285"/>
                    <a:pt x="53" y="285"/>
                  </a:cubicBezTo>
                  <a:cubicBezTo>
                    <a:pt x="51" y="285"/>
                    <a:pt x="49" y="285"/>
                    <a:pt x="46" y="284"/>
                  </a:cubicBezTo>
                  <a:cubicBezTo>
                    <a:pt x="46" y="284"/>
                    <a:pt x="46" y="284"/>
                    <a:pt x="45" y="284"/>
                  </a:cubicBezTo>
                  <a:cubicBezTo>
                    <a:pt x="50" y="289"/>
                    <a:pt x="56" y="291"/>
                    <a:pt x="65" y="291"/>
                  </a:cubicBezTo>
                  <a:cubicBezTo>
                    <a:pt x="99" y="291"/>
                    <a:pt x="112" y="273"/>
                    <a:pt x="120" y="257"/>
                  </a:cubicBezTo>
                  <a:cubicBezTo>
                    <a:pt x="137" y="224"/>
                    <a:pt x="137" y="224"/>
                    <a:pt x="137" y="224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42" y="42"/>
                    <a:pt x="28" y="36"/>
                    <a:pt x="3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57" y="36"/>
                    <a:pt x="157" y="36"/>
                    <a:pt x="157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27" y="36"/>
                    <a:pt x="119" y="37"/>
                    <a:pt x="119" y="44"/>
                  </a:cubicBezTo>
                  <a:cubicBezTo>
                    <a:pt x="119" y="46"/>
                    <a:pt x="122" y="51"/>
                    <a:pt x="123" y="55"/>
                  </a:cubicBezTo>
                  <a:cubicBezTo>
                    <a:pt x="124" y="57"/>
                    <a:pt x="124" y="57"/>
                    <a:pt x="124" y="57"/>
                  </a:cubicBezTo>
                  <a:cubicBezTo>
                    <a:pt x="169" y="153"/>
                    <a:pt x="169" y="153"/>
                    <a:pt x="169" y="153"/>
                  </a:cubicBezTo>
                  <a:cubicBezTo>
                    <a:pt x="211" y="61"/>
                    <a:pt x="211" y="61"/>
                    <a:pt x="211" y="61"/>
                  </a:cubicBezTo>
                  <a:cubicBezTo>
                    <a:pt x="214" y="56"/>
                    <a:pt x="216" y="51"/>
                    <a:pt x="216" y="45"/>
                  </a:cubicBezTo>
                  <a:cubicBezTo>
                    <a:pt x="216" y="41"/>
                    <a:pt x="209" y="36"/>
                    <a:pt x="201" y="36"/>
                  </a:cubicBezTo>
                  <a:cubicBezTo>
                    <a:pt x="176" y="36"/>
                    <a:pt x="176" y="36"/>
                    <a:pt x="176" y="36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308" y="0"/>
                    <a:pt x="308" y="0"/>
                    <a:pt x="308" y="0"/>
                  </a:cubicBezTo>
                  <a:cubicBezTo>
                    <a:pt x="308" y="36"/>
                    <a:pt x="308" y="36"/>
                    <a:pt x="308" y="36"/>
                  </a:cubicBezTo>
                  <a:cubicBezTo>
                    <a:pt x="305" y="36"/>
                    <a:pt x="305" y="36"/>
                    <a:pt x="305" y="36"/>
                  </a:cubicBezTo>
                  <a:cubicBezTo>
                    <a:pt x="287" y="36"/>
                    <a:pt x="272" y="40"/>
                    <a:pt x="265" y="56"/>
                  </a:cubicBezTo>
                  <a:cubicBezTo>
                    <a:pt x="180" y="238"/>
                    <a:pt x="180" y="238"/>
                    <a:pt x="180" y="238"/>
                  </a:cubicBezTo>
                  <a:cubicBezTo>
                    <a:pt x="149" y="303"/>
                    <a:pt x="120" y="327"/>
                    <a:pt x="72" y="3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42"/>
            <p:cNvSpPr>
              <a:spLocks noEditPoints="1"/>
            </p:cNvSpPr>
            <p:nvPr userDrawn="1"/>
          </p:nvSpPr>
          <p:spPr bwMode="auto">
            <a:xfrm>
              <a:off x="6327775" y="-1173163"/>
              <a:ext cx="357187" cy="312737"/>
            </a:xfrm>
            <a:custGeom>
              <a:avLst/>
              <a:gdLst/>
              <a:ahLst/>
              <a:cxnLst>
                <a:cxn ang="0">
                  <a:pos x="137" y="241"/>
                </a:cxn>
                <a:cxn ang="0">
                  <a:pos x="0" y="120"/>
                </a:cxn>
                <a:cxn ang="0">
                  <a:pos x="137" y="0"/>
                </a:cxn>
                <a:cxn ang="0">
                  <a:pos x="275" y="120"/>
                </a:cxn>
                <a:cxn ang="0">
                  <a:pos x="137" y="241"/>
                </a:cxn>
                <a:cxn ang="0">
                  <a:pos x="137" y="36"/>
                </a:cxn>
                <a:cxn ang="0">
                  <a:pos x="75" y="120"/>
                </a:cxn>
                <a:cxn ang="0">
                  <a:pos x="137" y="204"/>
                </a:cxn>
                <a:cxn ang="0">
                  <a:pos x="200" y="120"/>
                </a:cxn>
                <a:cxn ang="0">
                  <a:pos x="137" y="36"/>
                </a:cxn>
              </a:cxnLst>
              <a:rect l="0" t="0" r="r" b="b"/>
              <a:pathLst>
                <a:path w="275" h="241">
                  <a:moveTo>
                    <a:pt x="137" y="241"/>
                  </a:moveTo>
                  <a:cubicBezTo>
                    <a:pt x="54" y="241"/>
                    <a:pt x="0" y="193"/>
                    <a:pt x="0" y="120"/>
                  </a:cubicBezTo>
                  <a:cubicBezTo>
                    <a:pt x="0" y="47"/>
                    <a:pt x="54" y="0"/>
                    <a:pt x="137" y="0"/>
                  </a:cubicBezTo>
                  <a:cubicBezTo>
                    <a:pt x="221" y="0"/>
                    <a:pt x="275" y="47"/>
                    <a:pt x="275" y="120"/>
                  </a:cubicBezTo>
                  <a:cubicBezTo>
                    <a:pt x="275" y="193"/>
                    <a:pt x="221" y="241"/>
                    <a:pt x="137" y="241"/>
                  </a:cubicBezTo>
                  <a:close/>
                  <a:moveTo>
                    <a:pt x="137" y="36"/>
                  </a:moveTo>
                  <a:cubicBezTo>
                    <a:pt x="96" y="36"/>
                    <a:pt x="75" y="65"/>
                    <a:pt x="75" y="120"/>
                  </a:cubicBezTo>
                  <a:cubicBezTo>
                    <a:pt x="75" y="176"/>
                    <a:pt x="96" y="204"/>
                    <a:pt x="137" y="204"/>
                  </a:cubicBezTo>
                  <a:cubicBezTo>
                    <a:pt x="179" y="204"/>
                    <a:pt x="200" y="176"/>
                    <a:pt x="200" y="120"/>
                  </a:cubicBezTo>
                  <a:cubicBezTo>
                    <a:pt x="200" y="65"/>
                    <a:pt x="179" y="36"/>
                    <a:pt x="137" y="3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43"/>
            <p:cNvSpPr>
              <a:spLocks/>
            </p:cNvSpPr>
            <p:nvPr userDrawn="1"/>
          </p:nvSpPr>
          <p:spPr bwMode="auto">
            <a:xfrm>
              <a:off x="6723063" y="-1163638"/>
              <a:ext cx="431800" cy="303212"/>
            </a:xfrm>
            <a:custGeom>
              <a:avLst/>
              <a:gdLst/>
              <a:ahLst/>
              <a:cxnLst>
                <a:cxn ang="0">
                  <a:pos x="127" y="234"/>
                </a:cxn>
                <a:cxn ang="0">
                  <a:pos x="47" y="165"/>
                </a:cxn>
                <a:cxn ang="0">
                  <a:pos x="47" y="53"/>
                </a:cxn>
                <a:cxn ang="0">
                  <a:pos x="29" y="36"/>
                </a:cxn>
                <a:cxn ang="0">
                  <a:pos x="0" y="36"/>
                </a:cxn>
                <a:cxn ang="0">
                  <a:pos x="0" y="0"/>
                </a:cxn>
                <a:cxn ang="0">
                  <a:pos x="115" y="0"/>
                </a:cxn>
                <a:cxn ang="0">
                  <a:pos x="115" y="160"/>
                </a:cxn>
                <a:cxn ang="0">
                  <a:pos x="152" y="192"/>
                </a:cxn>
                <a:cxn ang="0">
                  <a:pos x="215" y="133"/>
                </a:cxn>
                <a:cxn ang="0">
                  <a:pos x="215" y="53"/>
                </a:cxn>
                <a:cxn ang="0">
                  <a:pos x="191" y="36"/>
                </a:cxn>
                <a:cxn ang="0">
                  <a:pos x="160" y="36"/>
                </a:cxn>
                <a:cxn ang="0">
                  <a:pos x="160" y="0"/>
                </a:cxn>
                <a:cxn ang="0">
                  <a:pos x="282" y="0"/>
                </a:cxn>
                <a:cxn ang="0">
                  <a:pos x="282" y="174"/>
                </a:cxn>
                <a:cxn ang="0">
                  <a:pos x="309" y="190"/>
                </a:cxn>
                <a:cxn ang="0">
                  <a:pos x="333" y="190"/>
                </a:cxn>
                <a:cxn ang="0">
                  <a:pos x="333" y="227"/>
                </a:cxn>
                <a:cxn ang="0">
                  <a:pos x="215" y="227"/>
                </a:cxn>
                <a:cxn ang="0">
                  <a:pos x="215" y="193"/>
                </a:cxn>
                <a:cxn ang="0">
                  <a:pos x="127" y="234"/>
                </a:cxn>
              </a:cxnLst>
              <a:rect l="0" t="0" r="r" b="b"/>
              <a:pathLst>
                <a:path w="333" h="234">
                  <a:moveTo>
                    <a:pt x="127" y="234"/>
                  </a:moveTo>
                  <a:cubicBezTo>
                    <a:pt x="76" y="234"/>
                    <a:pt x="47" y="209"/>
                    <a:pt x="47" y="165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41"/>
                    <a:pt x="43" y="36"/>
                    <a:pt x="29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60"/>
                    <a:pt x="115" y="160"/>
                    <a:pt x="115" y="160"/>
                  </a:cubicBezTo>
                  <a:cubicBezTo>
                    <a:pt x="115" y="179"/>
                    <a:pt x="129" y="192"/>
                    <a:pt x="152" y="192"/>
                  </a:cubicBezTo>
                  <a:cubicBezTo>
                    <a:pt x="196" y="192"/>
                    <a:pt x="215" y="154"/>
                    <a:pt x="215" y="133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5" y="45"/>
                    <a:pt x="212" y="36"/>
                    <a:pt x="191" y="36"/>
                  </a:cubicBezTo>
                  <a:cubicBezTo>
                    <a:pt x="160" y="36"/>
                    <a:pt x="160" y="36"/>
                    <a:pt x="160" y="36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282" y="174"/>
                    <a:pt x="282" y="174"/>
                    <a:pt x="282" y="174"/>
                  </a:cubicBezTo>
                  <a:cubicBezTo>
                    <a:pt x="282" y="185"/>
                    <a:pt x="285" y="190"/>
                    <a:pt x="309" y="190"/>
                  </a:cubicBezTo>
                  <a:cubicBezTo>
                    <a:pt x="333" y="190"/>
                    <a:pt x="333" y="190"/>
                    <a:pt x="333" y="190"/>
                  </a:cubicBezTo>
                  <a:cubicBezTo>
                    <a:pt x="333" y="227"/>
                    <a:pt x="333" y="227"/>
                    <a:pt x="333" y="227"/>
                  </a:cubicBezTo>
                  <a:cubicBezTo>
                    <a:pt x="215" y="227"/>
                    <a:pt x="215" y="227"/>
                    <a:pt x="215" y="227"/>
                  </a:cubicBezTo>
                  <a:cubicBezTo>
                    <a:pt x="215" y="193"/>
                    <a:pt x="215" y="193"/>
                    <a:pt x="215" y="193"/>
                  </a:cubicBezTo>
                  <a:cubicBezTo>
                    <a:pt x="195" y="220"/>
                    <a:pt x="167" y="234"/>
                    <a:pt x="127" y="23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44"/>
            <p:cNvSpPr>
              <a:spLocks/>
            </p:cNvSpPr>
            <p:nvPr userDrawn="1"/>
          </p:nvSpPr>
          <p:spPr bwMode="auto">
            <a:xfrm>
              <a:off x="7216775" y="-1173163"/>
              <a:ext cx="319087" cy="303212"/>
            </a:xfrm>
            <a:custGeom>
              <a:avLst/>
              <a:gdLst/>
              <a:ahLst/>
              <a:cxnLst>
                <a:cxn ang="0">
                  <a:pos x="171" y="234"/>
                </a:cxn>
                <a:cxn ang="0">
                  <a:pos x="0" y="234"/>
                </a:cxn>
                <a:cxn ang="0">
                  <a:pos x="0" y="197"/>
                </a:cxn>
                <a:cxn ang="0">
                  <a:pos x="31" y="197"/>
                </a:cxn>
                <a:cxn ang="0">
                  <a:pos x="50" y="181"/>
                </a:cxn>
                <a:cxn ang="0">
                  <a:pos x="50" y="60"/>
                </a:cxn>
                <a:cxn ang="0">
                  <a:pos x="31" y="43"/>
                </a:cxn>
                <a:cxn ang="0">
                  <a:pos x="0" y="43"/>
                </a:cxn>
                <a:cxn ang="0">
                  <a:pos x="0" y="7"/>
                </a:cxn>
                <a:cxn ang="0">
                  <a:pos x="116" y="7"/>
                </a:cxn>
                <a:cxn ang="0">
                  <a:pos x="116" y="40"/>
                </a:cxn>
                <a:cxn ang="0">
                  <a:pos x="181" y="0"/>
                </a:cxn>
                <a:cxn ang="0">
                  <a:pos x="247" y="55"/>
                </a:cxn>
                <a:cxn ang="0">
                  <a:pos x="204" y="97"/>
                </a:cxn>
                <a:cxn ang="0">
                  <a:pos x="164" y="64"/>
                </a:cxn>
                <a:cxn ang="0">
                  <a:pos x="194" y="34"/>
                </a:cxn>
                <a:cxn ang="0">
                  <a:pos x="180" y="32"/>
                </a:cxn>
                <a:cxn ang="0">
                  <a:pos x="117" y="102"/>
                </a:cxn>
                <a:cxn ang="0">
                  <a:pos x="117" y="181"/>
                </a:cxn>
                <a:cxn ang="0">
                  <a:pos x="136" y="197"/>
                </a:cxn>
                <a:cxn ang="0">
                  <a:pos x="171" y="197"/>
                </a:cxn>
                <a:cxn ang="0">
                  <a:pos x="171" y="234"/>
                </a:cxn>
              </a:cxnLst>
              <a:rect l="0" t="0" r="r" b="b"/>
              <a:pathLst>
                <a:path w="247" h="234">
                  <a:moveTo>
                    <a:pt x="171" y="234"/>
                  </a:moveTo>
                  <a:cubicBezTo>
                    <a:pt x="0" y="234"/>
                    <a:pt x="0" y="234"/>
                    <a:pt x="0" y="234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31" y="197"/>
                    <a:pt x="31" y="197"/>
                    <a:pt x="31" y="197"/>
                  </a:cubicBezTo>
                  <a:cubicBezTo>
                    <a:pt x="45" y="197"/>
                    <a:pt x="50" y="193"/>
                    <a:pt x="50" y="181"/>
                  </a:cubicBezTo>
                  <a:cubicBezTo>
                    <a:pt x="50" y="60"/>
                    <a:pt x="50" y="60"/>
                    <a:pt x="50" y="60"/>
                  </a:cubicBezTo>
                  <a:cubicBezTo>
                    <a:pt x="50" y="48"/>
                    <a:pt x="45" y="43"/>
                    <a:pt x="31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36" y="14"/>
                    <a:pt x="153" y="0"/>
                    <a:pt x="181" y="0"/>
                  </a:cubicBezTo>
                  <a:cubicBezTo>
                    <a:pt x="214" y="0"/>
                    <a:pt x="247" y="17"/>
                    <a:pt x="247" y="55"/>
                  </a:cubicBezTo>
                  <a:cubicBezTo>
                    <a:pt x="247" y="80"/>
                    <a:pt x="229" y="97"/>
                    <a:pt x="204" y="97"/>
                  </a:cubicBezTo>
                  <a:cubicBezTo>
                    <a:pt x="181" y="97"/>
                    <a:pt x="164" y="83"/>
                    <a:pt x="164" y="64"/>
                  </a:cubicBezTo>
                  <a:cubicBezTo>
                    <a:pt x="164" y="48"/>
                    <a:pt x="176" y="37"/>
                    <a:pt x="194" y="34"/>
                  </a:cubicBezTo>
                  <a:cubicBezTo>
                    <a:pt x="190" y="32"/>
                    <a:pt x="184" y="32"/>
                    <a:pt x="180" y="32"/>
                  </a:cubicBezTo>
                  <a:cubicBezTo>
                    <a:pt x="139" y="32"/>
                    <a:pt x="117" y="68"/>
                    <a:pt x="117" y="102"/>
                  </a:cubicBezTo>
                  <a:cubicBezTo>
                    <a:pt x="117" y="181"/>
                    <a:pt x="117" y="181"/>
                    <a:pt x="117" y="181"/>
                  </a:cubicBezTo>
                  <a:cubicBezTo>
                    <a:pt x="117" y="193"/>
                    <a:pt x="122" y="197"/>
                    <a:pt x="136" y="197"/>
                  </a:cubicBezTo>
                  <a:cubicBezTo>
                    <a:pt x="171" y="197"/>
                    <a:pt x="171" y="197"/>
                    <a:pt x="171" y="197"/>
                  </a:cubicBezTo>
                  <a:lnTo>
                    <a:pt x="171" y="2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45"/>
            <p:cNvSpPr>
              <a:spLocks noEditPoints="1"/>
            </p:cNvSpPr>
            <p:nvPr userDrawn="1"/>
          </p:nvSpPr>
          <p:spPr bwMode="auto">
            <a:xfrm>
              <a:off x="7742238" y="-1282700"/>
              <a:ext cx="393700" cy="422275"/>
            </a:xfrm>
            <a:custGeom>
              <a:avLst/>
              <a:gdLst/>
              <a:ahLst/>
              <a:cxnLst>
                <a:cxn ang="0">
                  <a:pos x="107" y="326"/>
                </a:cxn>
                <a:cxn ang="0">
                  <a:pos x="0" y="205"/>
                </a:cxn>
                <a:cxn ang="0">
                  <a:pos x="107" y="85"/>
                </a:cxn>
                <a:cxn ang="0">
                  <a:pos x="188" y="122"/>
                </a:cxn>
                <a:cxn ang="0">
                  <a:pos x="188" y="55"/>
                </a:cxn>
                <a:cxn ang="0">
                  <a:pos x="169" y="36"/>
                </a:cxn>
                <a:cxn ang="0">
                  <a:pos x="133" y="36"/>
                </a:cxn>
                <a:cxn ang="0">
                  <a:pos x="133" y="0"/>
                </a:cxn>
                <a:cxn ang="0">
                  <a:pos x="255" y="0"/>
                </a:cxn>
                <a:cxn ang="0">
                  <a:pos x="255" y="264"/>
                </a:cxn>
                <a:cxn ang="0">
                  <a:pos x="273" y="282"/>
                </a:cxn>
                <a:cxn ang="0">
                  <a:pos x="303" y="282"/>
                </a:cxn>
                <a:cxn ang="0">
                  <a:pos x="303" y="319"/>
                </a:cxn>
                <a:cxn ang="0">
                  <a:pos x="188" y="319"/>
                </a:cxn>
                <a:cxn ang="0">
                  <a:pos x="188" y="284"/>
                </a:cxn>
                <a:cxn ang="0">
                  <a:pos x="107" y="326"/>
                </a:cxn>
                <a:cxn ang="0">
                  <a:pos x="127" y="127"/>
                </a:cxn>
                <a:cxn ang="0">
                  <a:pos x="76" y="205"/>
                </a:cxn>
                <a:cxn ang="0">
                  <a:pos x="127" y="284"/>
                </a:cxn>
                <a:cxn ang="0">
                  <a:pos x="188" y="203"/>
                </a:cxn>
                <a:cxn ang="0">
                  <a:pos x="127" y="127"/>
                </a:cxn>
              </a:cxnLst>
              <a:rect l="0" t="0" r="r" b="b"/>
              <a:pathLst>
                <a:path w="303" h="326">
                  <a:moveTo>
                    <a:pt x="107" y="326"/>
                  </a:moveTo>
                  <a:cubicBezTo>
                    <a:pt x="33" y="326"/>
                    <a:pt x="0" y="265"/>
                    <a:pt x="0" y="205"/>
                  </a:cubicBezTo>
                  <a:cubicBezTo>
                    <a:pt x="0" y="146"/>
                    <a:pt x="40" y="85"/>
                    <a:pt x="107" y="85"/>
                  </a:cubicBezTo>
                  <a:cubicBezTo>
                    <a:pt x="145" y="85"/>
                    <a:pt x="173" y="104"/>
                    <a:pt x="188" y="122"/>
                  </a:cubicBezTo>
                  <a:cubicBezTo>
                    <a:pt x="188" y="55"/>
                    <a:pt x="188" y="55"/>
                    <a:pt x="188" y="55"/>
                  </a:cubicBezTo>
                  <a:cubicBezTo>
                    <a:pt x="188" y="41"/>
                    <a:pt x="183" y="36"/>
                    <a:pt x="169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55" y="264"/>
                    <a:pt x="255" y="264"/>
                    <a:pt x="255" y="264"/>
                  </a:cubicBezTo>
                  <a:cubicBezTo>
                    <a:pt x="255" y="278"/>
                    <a:pt x="259" y="282"/>
                    <a:pt x="273" y="282"/>
                  </a:cubicBezTo>
                  <a:cubicBezTo>
                    <a:pt x="303" y="282"/>
                    <a:pt x="303" y="282"/>
                    <a:pt x="303" y="282"/>
                  </a:cubicBezTo>
                  <a:cubicBezTo>
                    <a:pt x="303" y="319"/>
                    <a:pt x="303" y="319"/>
                    <a:pt x="303" y="319"/>
                  </a:cubicBezTo>
                  <a:cubicBezTo>
                    <a:pt x="188" y="319"/>
                    <a:pt x="188" y="319"/>
                    <a:pt x="188" y="319"/>
                  </a:cubicBezTo>
                  <a:cubicBezTo>
                    <a:pt x="188" y="284"/>
                    <a:pt x="188" y="284"/>
                    <a:pt x="188" y="284"/>
                  </a:cubicBezTo>
                  <a:cubicBezTo>
                    <a:pt x="167" y="312"/>
                    <a:pt x="141" y="326"/>
                    <a:pt x="107" y="326"/>
                  </a:cubicBezTo>
                  <a:close/>
                  <a:moveTo>
                    <a:pt x="127" y="127"/>
                  </a:moveTo>
                  <a:cubicBezTo>
                    <a:pt x="93" y="127"/>
                    <a:pt x="76" y="153"/>
                    <a:pt x="76" y="205"/>
                  </a:cubicBezTo>
                  <a:cubicBezTo>
                    <a:pt x="76" y="257"/>
                    <a:pt x="93" y="284"/>
                    <a:pt x="127" y="284"/>
                  </a:cubicBezTo>
                  <a:cubicBezTo>
                    <a:pt x="165" y="284"/>
                    <a:pt x="188" y="253"/>
                    <a:pt x="188" y="203"/>
                  </a:cubicBezTo>
                  <a:cubicBezTo>
                    <a:pt x="188" y="156"/>
                    <a:pt x="165" y="127"/>
                    <a:pt x="127" y="1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46"/>
            <p:cNvSpPr>
              <a:spLocks/>
            </p:cNvSpPr>
            <p:nvPr userDrawn="1"/>
          </p:nvSpPr>
          <p:spPr bwMode="auto">
            <a:xfrm>
              <a:off x="8194675" y="-1173163"/>
              <a:ext cx="319087" cy="303212"/>
            </a:xfrm>
            <a:custGeom>
              <a:avLst/>
              <a:gdLst/>
              <a:ahLst/>
              <a:cxnLst>
                <a:cxn ang="0">
                  <a:pos x="171" y="234"/>
                </a:cxn>
                <a:cxn ang="0">
                  <a:pos x="0" y="234"/>
                </a:cxn>
                <a:cxn ang="0">
                  <a:pos x="0" y="197"/>
                </a:cxn>
                <a:cxn ang="0">
                  <a:pos x="31" y="197"/>
                </a:cxn>
                <a:cxn ang="0">
                  <a:pos x="49" y="181"/>
                </a:cxn>
                <a:cxn ang="0">
                  <a:pos x="49" y="60"/>
                </a:cxn>
                <a:cxn ang="0">
                  <a:pos x="31" y="43"/>
                </a:cxn>
                <a:cxn ang="0">
                  <a:pos x="0" y="43"/>
                </a:cxn>
                <a:cxn ang="0">
                  <a:pos x="0" y="7"/>
                </a:cxn>
                <a:cxn ang="0">
                  <a:pos x="116" y="7"/>
                </a:cxn>
                <a:cxn ang="0">
                  <a:pos x="116" y="40"/>
                </a:cxn>
                <a:cxn ang="0">
                  <a:pos x="180" y="0"/>
                </a:cxn>
                <a:cxn ang="0">
                  <a:pos x="246" y="55"/>
                </a:cxn>
                <a:cxn ang="0">
                  <a:pos x="204" y="97"/>
                </a:cxn>
                <a:cxn ang="0">
                  <a:pos x="164" y="64"/>
                </a:cxn>
                <a:cxn ang="0">
                  <a:pos x="194" y="34"/>
                </a:cxn>
                <a:cxn ang="0">
                  <a:pos x="179" y="32"/>
                </a:cxn>
                <a:cxn ang="0">
                  <a:pos x="117" y="102"/>
                </a:cxn>
                <a:cxn ang="0">
                  <a:pos x="117" y="181"/>
                </a:cxn>
                <a:cxn ang="0">
                  <a:pos x="135" y="197"/>
                </a:cxn>
                <a:cxn ang="0">
                  <a:pos x="171" y="197"/>
                </a:cxn>
                <a:cxn ang="0">
                  <a:pos x="171" y="234"/>
                </a:cxn>
              </a:cxnLst>
              <a:rect l="0" t="0" r="r" b="b"/>
              <a:pathLst>
                <a:path w="246" h="234">
                  <a:moveTo>
                    <a:pt x="171" y="234"/>
                  </a:moveTo>
                  <a:cubicBezTo>
                    <a:pt x="0" y="234"/>
                    <a:pt x="0" y="234"/>
                    <a:pt x="0" y="234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31" y="197"/>
                    <a:pt x="31" y="197"/>
                    <a:pt x="31" y="197"/>
                  </a:cubicBezTo>
                  <a:cubicBezTo>
                    <a:pt x="45" y="197"/>
                    <a:pt x="49" y="193"/>
                    <a:pt x="49" y="181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9" y="48"/>
                    <a:pt x="45" y="43"/>
                    <a:pt x="31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36" y="14"/>
                    <a:pt x="152" y="0"/>
                    <a:pt x="180" y="0"/>
                  </a:cubicBezTo>
                  <a:cubicBezTo>
                    <a:pt x="213" y="0"/>
                    <a:pt x="246" y="17"/>
                    <a:pt x="246" y="55"/>
                  </a:cubicBezTo>
                  <a:cubicBezTo>
                    <a:pt x="246" y="80"/>
                    <a:pt x="229" y="97"/>
                    <a:pt x="204" y="97"/>
                  </a:cubicBezTo>
                  <a:cubicBezTo>
                    <a:pt x="180" y="97"/>
                    <a:pt x="164" y="83"/>
                    <a:pt x="164" y="64"/>
                  </a:cubicBezTo>
                  <a:cubicBezTo>
                    <a:pt x="164" y="48"/>
                    <a:pt x="176" y="37"/>
                    <a:pt x="194" y="34"/>
                  </a:cubicBezTo>
                  <a:cubicBezTo>
                    <a:pt x="189" y="32"/>
                    <a:pt x="184" y="32"/>
                    <a:pt x="179" y="32"/>
                  </a:cubicBezTo>
                  <a:cubicBezTo>
                    <a:pt x="138" y="32"/>
                    <a:pt x="117" y="68"/>
                    <a:pt x="117" y="102"/>
                  </a:cubicBezTo>
                  <a:cubicBezTo>
                    <a:pt x="117" y="181"/>
                    <a:pt x="117" y="181"/>
                    <a:pt x="117" y="181"/>
                  </a:cubicBezTo>
                  <a:cubicBezTo>
                    <a:pt x="117" y="193"/>
                    <a:pt x="121" y="197"/>
                    <a:pt x="135" y="197"/>
                  </a:cubicBezTo>
                  <a:cubicBezTo>
                    <a:pt x="171" y="197"/>
                    <a:pt x="171" y="197"/>
                    <a:pt x="171" y="197"/>
                  </a:cubicBezTo>
                  <a:lnTo>
                    <a:pt x="171" y="2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47"/>
            <p:cNvSpPr>
              <a:spLocks noEditPoints="1"/>
            </p:cNvSpPr>
            <p:nvPr userDrawn="1"/>
          </p:nvSpPr>
          <p:spPr bwMode="auto">
            <a:xfrm>
              <a:off x="8562975" y="-1173163"/>
              <a:ext cx="320675" cy="312737"/>
            </a:xfrm>
            <a:custGeom>
              <a:avLst/>
              <a:gdLst/>
              <a:ahLst/>
              <a:cxnLst>
                <a:cxn ang="0">
                  <a:pos x="127" y="241"/>
                </a:cxn>
                <a:cxn ang="0">
                  <a:pos x="0" y="120"/>
                </a:cxn>
                <a:cxn ang="0">
                  <a:pos x="124" y="0"/>
                </a:cxn>
                <a:cxn ang="0">
                  <a:pos x="215" y="37"/>
                </a:cxn>
                <a:cxn ang="0">
                  <a:pos x="243" y="126"/>
                </a:cxn>
                <a:cxn ang="0">
                  <a:pos x="243" y="129"/>
                </a:cxn>
                <a:cxn ang="0">
                  <a:pos x="75" y="129"/>
                </a:cxn>
                <a:cxn ang="0">
                  <a:pos x="92" y="185"/>
                </a:cxn>
                <a:cxn ang="0">
                  <a:pos x="133" y="200"/>
                </a:cxn>
                <a:cxn ang="0">
                  <a:pos x="194" y="152"/>
                </a:cxn>
                <a:cxn ang="0">
                  <a:pos x="194" y="150"/>
                </a:cxn>
                <a:cxn ang="0">
                  <a:pos x="243" y="150"/>
                </a:cxn>
                <a:cxn ang="0">
                  <a:pos x="242" y="153"/>
                </a:cxn>
                <a:cxn ang="0">
                  <a:pos x="127" y="241"/>
                </a:cxn>
                <a:cxn ang="0">
                  <a:pos x="75" y="92"/>
                </a:cxn>
                <a:cxn ang="0">
                  <a:pos x="168" y="92"/>
                </a:cxn>
                <a:cxn ang="0">
                  <a:pos x="154" y="50"/>
                </a:cxn>
                <a:cxn ang="0">
                  <a:pos x="123" y="38"/>
                </a:cxn>
                <a:cxn ang="0">
                  <a:pos x="75" y="92"/>
                </a:cxn>
              </a:cxnLst>
              <a:rect l="0" t="0" r="r" b="b"/>
              <a:pathLst>
                <a:path w="247" h="241">
                  <a:moveTo>
                    <a:pt x="127" y="241"/>
                  </a:moveTo>
                  <a:cubicBezTo>
                    <a:pt x="44" y="241"/>
                    <a:pt x="0" y="199"/>
                    <a:pt x="0" y="120"/>
                  </a:cubicBezTo>
                  <a:cubicBezTo>
                    <a:pt x="0" y="50"/>
                    <a:pt x="51" y="0"/>
                    <a:pt x="124" y="0"/>
                  </a:cubicBezTo>
                  <a:cubicBezTo>
                    <a:pt x="171" y="0"/>
                    <a:pt x="199" y="20"/>
                    <a:pt x="215" y="37"/>
                  </a:cubicBezTo>
                  <a:cubicBezTo>
                    <a:pt x="236" y="61"/>
                    <a:pt x="247" y="94"/>
                    <a:pt x="243" y="126"/>
                  </a:cubicBezTo>
                  <a:cubicBezTo>
                    <a:pt x="243" y="129"/>
                    <a:pt x="243" y="129"/>
                    <a:pt x="243" y="129"/>
                  </a:cubicBezTo>
                  <a:cubicBezTo>
                    <a:pt x="75" y="129"/>
                    <a:pt x="75" y="129"/>
                    <a:pt x="75" y="129"/>
                  </a:cubicBezTo>
                  <a:cubicBezTo>
                    <a:pt x="75" y="153"/>
                    <a:pt x="81" y="173"/>
                    <a:pt x="92" y="185"/>
                  </a:cubicBezTo>
                  <a:cubicBezTo>
                    <a:pt x="102" y="195"/>
                    <a:pt x="115" y="200"/>
                    <a:pt x="133" y="200"/>
                  </a:cubicBezTo>
                  <a:cubicBezTo>
                    <a:pt x="167" y="200"/>
                    <a:pt x="187" y="185"/>
                    <a:pt x="194" y="152"/>
                  </a:cubicBezTo>
                  <a:cubicBezTo>
                    <a:pt x="194" y="150"/>
                    <a:pt x="194" y="150"/>
                    <a:pt x="194" y="150"/>
                  </a:cubicBezTo>
                  <a:cubicBezTo>
                    <a:pt x="243" y="150"/>
                    <a:pt x="243" y="150"/>
                    <a:pt x="243" y="150"/>
                  </a:cubicBezTo>
                  <a:cubicBezTo>
                    <a:pt x="242" y="153"/>
                    <a:pt x="242" y="153"/>
                    <a:pt x="242" y="153"/>
                  </a:cubicBezTo>
                  <a:cubicBezTo>
                    <a:pt x="235" y="210"/>
                    <a:pt x="195" y="241"/>
                    <a:pt x="127" y="241"/>
                  </a:cubicBezTo>
                  <a:close/>
                  <a:moveTo>
                    <a:pt x="75" y="92"/>
                  </a:moveTo>
                  <a:cubicBezTo>
                    <a:pt x="168" y="92"/>
                    <a:pt x="168" y="92"/>
                    <a:pt x="168" y="92"/>
                  </a:cubicBezTo>
                  <a:cubicBezTo>
                    <a:pt x="168" y="79"/>
                    <a:pt x="165" y="61"/>
                    <a:pt x="154" y="50"/>
                  </a:cubicBezTo>
                  <a:cubicBezTo>
                    <a:pt x="147" y="42"/>
                    <a:pt x="136" y="38"/>
                    <a:pt x="123" y="38"/>
                  </a:cubicBezTo>
                  <a:cubicBezTo>
                    <a:pt x="85" y="38"/>
                    <a:pt x="77" y="74"/>
                    <a:pt x="75" y="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48"/>
            <p:cNvSpPr>
              <a:spLocks noEditPoints="1"/>
            </p:cNvSpPr>
            <p:nvPr userDrawn="1"/>
          </p:nvSpPr>
          <p:spPr bwMode="auto">
            <a:xfrm>
              <a:off x="8943975" y="-1173163"/>
              <a:ext cx="369887" cy="312737"/>
            </a:xfrm>
            <a:custGeom>
              <a:avLst/>
              <a:gdLst/>
              <a:ahLst/>
              <a:cxnLst>
                <a:cxn ang="0">
                  <a:pos x="215" y="241"/>
                </a:cxn>
                <a:cxn ang="0">
                  <a:pos x="160" y="209"/>
                </a:cxn>
                <a:cxn ang="0">
                  <a:pos x="76" y="241"/>
                </a:cxn>
                <a:cxn ang="0">
                  <a:pos x="0" y="178"/>
                </a:cxn>
                <a:cxn ang="0">
                  <a:pos x="90" y="107"/>
                </a:cxn>
                <a:cxn ang="0">
                  <a:pos x="158" y="64"/>
                </a:cxn>
                <a:cxn ang="0">
                  <a:pos x="104" y="31"/>
                </a:cxn>
                <a:cxn ang="0">
                  <a:pos x="62" y="41"/>
                </a:cxn>
                <a:cxn ang="0">
                  <a:pos x="92" y="68"/>
                </a:cxn>
                <a:cxn ang="0">
                  <a:pos x="53" y="99"/>
                </a:cxn>
                <a:cxn ang="0">
                  <a:pos x="13" y="61"/>
                </a:cxn>
                <a:cxn ang="0">
                  <a:pos x="121" y="0"/>
                </a:cxn>
                <a:cxn ang="0">
                  <a:pos x="225" y="71"/>
                </a:cxn>
                <a:cxn ang="0">
                  <a:pos x="225" y="187"/>
                </a:cxn>
                <a:cxn ang="0">
                  <a:pos x="235" y="200"/>
                </a:cxn>
                <a:cxn ang="0">
                  <a:pos x="246" y="167"/>
                </a:cxn>
                <a:cxn ang="0">
                  <a:pos x="246" y="146"/>
                </a:cxn>
                <a:cxn ang="0">
                  <a:pos x="285" y="146"/>
                </a:cxn>
                <a:cxn ang="0">
                  <a:pos x="285" y="163"/>
                </a:cxn>
                <a:cxn ang="0">
                  <a:pos x="215" y="241"/>
                </a:cxn>
                <a:cxn ang="0">
                  <a:pos x="158" y="118"/>
                </a:cxn>
                <a:cxn ang="0">
                  <a:pos x="105" y="139"/>
                </a:cxn>
                <a:cxn ang="0">
                  <a:pos x="75" y="173"/>
                </a:cxn>
                <a:cxn ang="0">
                  <a:pos x="104" y="200"/>
                </a:cxn>
                <a:cxn ang="0">
                  <a:pos x="158" y="145"/>
                </a:cxn>
                <a:cxn ang="0">
                  <a:pos x="158" y="118"/>
                </a:cxn>
              </a:cxnLst>
              <a:rect l="0" t="0" r="r" b="b"/>
              <a:pathLst>
                <a:path w="285" h="241">
                  <a:moveTo>
                    <a:pt x="215" y="241"/>
                  </a:moveTo>
                  <a:cubicBezTo>
                    <a:pt x="186" y="241"/>
                    <a:pt x="166" y="229"/>
                    <a:pt x="160" y="209"/>
                  </a:cubicBezTo>
                  <a:cubicBezTo>
                    <a:pt x="143" y="230"/>
                    <a:pt x="113" y="241"/>
                    <a:pt x="76" y="241"/>
                  </a:cubicBezTo>
                  <a:cubicBezTo>
                    <a:pt x="28" y="241"/>
                    <a:pt x="0" y="218"/>
                    <a:pt x="0" y="178"/>
                  </a:cubicBezTo>
                  <a:cubicBezTo>
                    <a:pt x="0" y="126"/>
                    <a:pt x="48" y="116"/>
                    <a:pt x="90" y="107"/>
                  </a:cubicBezTo>
                  <a:cubicBezTo>
                    <a:pt x="126" y="99"/>
                    <a:pt x="158" y="93"/>
                    <a:pt x="158" y="64"/>
                  </a:cubicBezTo>
                  <a:cubicBezTo>
                    <a:pt x="158" y="41"/>
                    <a:pt x="141" y="31"/>
                    <a:pt x="104" y="31"/>
                  </a:cubicBezTo>
                  <a:cubicBezTo>
                    <a:pt x="93" y="31"/>
                    <a:pt x="73" y="34"/>
                    <a:pt x="62" y="41"/>
                  </a:cubicBezTo>
                  <a:cubicBezTo>
                    <a:pt x="81" y="41"/>
                    <a:pt x="92" y="51"/>
                    <a:pt x="92" y="68"/>
                  </a:cubicBezTo>
                  <a:cubicBezTo>
                    <a:pt x="92" y="82"/>
                    <a:pt x="85" y="99"/>
                    <a:pt x="53" y="99"/>
                  </a:cubicBezTo>
                  <a:cubicBezTo>
                    <a:pt x="30" y="99"/>
                    <a:pt x="13" y="83"/>
                    <a:pt x="13" y="61"/>
                  </a:cubicBezTo>
                  <a:cubicBezTo>
                    <a:pt x="13" y="5"/>
                    <a:pt x="95" y="0"/>
                    <a:pt x="121" y="0"/>
                  </a:cubicBezTo>
                  <a:cubicBezTo>
                    <a:pt x="187" y="0"/>
                    <a:pt x="225" y="26"/>
                    <a:pt x="225" y="71"/>
                  </a:cubicBezTo>
                  <a:cubicBezTo>
                    <a:pt x="225" y="187"/>
                    <a:pt x="225" y="187"/>
                    <a:pt x="225" y="187"/>
                  </a:cubicBezTo>
                  <a:cubicBezTo>
                    <a:pt x="225" y="196"/>
                    <a:pt x="228" y="200"/>
                    <a:pt x="235" y="200"/>
                  </a:cubicBezTo>
                  <a:cubicBezTo>
                    <a:pt x="238" y="200"/>
                    <a:pt x="246" y="200"/>
                    <a:pt x="246" y="167"/>
                  </a:cubicBezTo>
                  <a:cubicBezTo>
                    <a:pt x="246" y="146"/>
                    <a:pt x="246" y="146"/>
                    <a:pt x="246" y="146"/>
                  </a:cubicBezTo>
                  <a:cubicBezTo>
                    <a:pt x="285" y="146"/>
                    <a:pt x="285" y="146"/>
                    <a:pt x="285" y="146"/>
                  </a:cubicBezTo>
                  <a:cubicBezTo>
                    <a:pt x="285" y="163"/>
                    <a:pt x="285" y="163"/>
                    <a:pt x="285" y="163"/>
                  </a:cubicBezTo>
                  <a:cubicBezTo>
                    <a:pt x="285" y="215"/>
                    <a:pt x="262" y="241"/>
                    <a:pt x="215" y="241"/>
                  </a:cubicBezTo>
                  <a:close/>
                  <a:moveTo>
                    <a:pt x="158" y="118"/>
                  </a:moveTo>
                  <a:cubicBezTo>
                    <a:pt x="105" y="139"/>
                    <a:pt x="105" y="139"/>
                    <a:pt x="105" y="139"/>
                  </a:cubicBezTo>
                  <a:cubicBezTo>
                    <a:pt x="89" y="146"/>
                    <a:pt x="75" y="153"/>
                    <a:pt x="75" y="173"/>
                  </a:cubicBezTo>
                  <a:cubicBezTo>
                    <a:pt x="75" y="191"/>
                    <a:pt x="85" y="200"/>
                    <a:pt x="104" y="200"/>
                  </a:cubicBezTo>
                  <a:cubicBezTo>
                    <a:pt x="141" y="200"/>
                    <a:pt x="158" y="172"/>
                    <a:pt x="158" y="145"/>
                  </a:cubicBezTo>
                  <a:lnTo>
                    <a:pt x="158" y="1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49"/>
            <p:cNvSpPr>
              <a:spLocks/>
            </p:cNvSpPr>
            <p:nvPr userDrawn="1"/>
          </p:nvSpPr>
          <p:spPr bwMode="auto">
            <a:xfrm>
              <a:off x="9364663" y="-1173163"/>
              <a:ext cx="625475" cy="303212"/>
            </a:xfrm>
            <a:custGeom>
              <a:avLst/>
              <a:gdLst/>
              <a:ahLst/>
              <a:cxnLst>
                <a:cxn ang="0">
                  <a:pos x="482" y="234"/>
                </a:cxn>
                <a:cxn ang="0">
                  <a:pos x="330" y="234"/>
                </a:cxn>
                <a:cxn ang="0">
                  <a:pos x="330" y="197"/>
                </a:cxn>
                <a:cxn ang="0">
                  <a:pos x="347" y="197"/>
                </a:cxn>
                <a:cxn ang="0">
                  <a:pos x="366" y="181"/>
                </a:cxn>
                <a:cxn ang="0">
                  <a:pos x="366" y="69"/>
                </a:cxn>
                <a:cxn ang="0">
                  <a:pos x="331" y="42"/>
                </a:cxn>
                <a:cxn ang="0">
                  <a:pos x="275" y="96"/>
                </a:cxn>
                <a:cxn ang="0">
                  <a:pos x="275" y="181"/>
                </a:cxn>
                <a:cxn ang="0">
                  <a:pos x="294" y="197"/>
                </a:cxn>
                <a:cxn ang="0">
                  <a:pos x="310" y="197"/>
                </a:cxn>
                <a:cxn ang="0">
                  <a:pos x="310" y="234"/>
                </a:cxn>
                <a:cxn ang="0">
                  <a:pos x="171" y="234"/>
                </a:cxn>
                <a:cxn ang="0">
                  <a:pos x="171" y="197"/>
                </a:cxn>
                <a:cxn ang="0">
                  <a:pos x="190" y="197"/>
                </a:cxn>
                <a:cxn ang="0">
                  <a:pos x="208" y="181"/>
                </a:cxn>
                <a:cxn ang="0">
                  <a:pos x="208" y="82"/>
                </a:cxn>
                <a:cxn ang="0">
                  <a:pos x="174" y="42"/>
                </a:cxn>
                <a:cxn ang="0">
                  <a:pos x="118" y="96"/>
                </a:cxn>
                <a:cxn ang="0">
                  <a:pos x="118" y="181"/>
                </a:cxn>
                <a:cxn ang="0">
                  <a:pos x="136" y="197"/>
                </a:cxn>
                <a:cxn ang="0">
                  <a:pos x="154" y="197"/>
                </a:cxn>
                <a:cxn ang="0">
                  <a:pos x="154" y="234"/>
                </a:cxn>
                <a:cxn ang="0">
                  <a:pos x="0" y="234"/>
                </a:cxn>
                <a:cxn ang="0">
                  <a:pos x="0" y="197"/>
                </a:cxn>
                <a:cxn ang="0">
                  <a:pos x="32" y="197"/>
                </a:cxn>
                <a:cxn ang="0">
                  <a:pos x="51" y="181"/>
                </a:cxn>
                <a:cxn ang="0">
                  <a:pos x="51" y="60"/>
                </a:cxn>
                <a:cxn ang="0">
                  <a:pos x="32" y="43"/>
                </a:cxn>
                <a:cxn ang="0">
                  <a:pos x="0" y="43"/>
                </a:cxn>
                <a:cxn ang="0">
                  <a:pos x="0" y="7"/>
                </a:cxn>
                <a:cxn ang="0">
                  <a:pos x="118" y="7"/>
                </a:cxn>
                <a:cxn ang="0">
                  <a:pos x="118" y="43"/>
                </a:cxn>
                <a:cxn ang="0">
                  <a:pos x="200" y="0"/>
                </a:cxn>
                <a:cxn ang="0">
                  <a:pos x="271" y="43"/>
                </a:cxn>
                <a:cxn ang="0">
                  <a:pos x="357" y="0"/>
                </a:cxn>
                <a:cxn ang="0">
                  <a:pos x="433" y="69"/>
                </a:cxn>
                <a:cxn ang="0">
                  <a:pos x="433" y="181"/>
                </a:cxn>
                <a:cxn ang="0">
                  <a:pos x="451" y="197"/>
                </a:cxn>
                <a:cxn ang="0">
                  <a:pos x="482" y="197"/>
                </a:cxn>
                <a:cxn ang="0">
                  <a:pos x="482" y="234"/>
                </a:cxn>
              </a:cxnLst>
              <a:rect l="0" t="0" r="r" b="b"/>
              <a:pathLst>
                <a:path w="482" h="234">
                  <a:moveTo>
                    <a:pt x="482" y="234"/>
                  </a:moveTo>
                  <a:cubicBezTo>
                    <a:pt x="330" y="234"/>
                    <a:pt x="330" y="234"/>
                    <a:pt x="330" y="234"/>
                  </a:cubicBezTo>
                  <a:cubicBezTo>
                    <a:pt x="330" y="197"/>
                    <a:pt x="330" y="197"/>
                    <a:pt x="330" y="197"/>
                  </a:cubicBezTo>
                  <a:cubicBezTo>
                    <a:pt x="347" y="197"/>
                    <a:pt x="347" y="197"/>
                    <a:pt x="347" y="197"/>
                  </a:cubicBezTo>
                  <a:cubicBezTo>
                    <a:pt x="361" y="197"/>
                    <a:pt x="366" y="193"/>
                    <a:pt x="366" y="181"/>
                  </a:cubicBezTo>
                  <a:cubicBezTo>
                    <a:pt x="366" y="69"/>
                    <a:pt x="366" y="69"/>
                    <a:pt x="366" y="69"/>
                  </a:cubicBezTo>
                  <a:cubicBezTo>
                    <a:pt x="366" y="50"/>
                    <a:pt x="348" y="42"/>
                    <a:pt x="331" y="42"/>
                  </a:cubicBezTo>
                  <a:cubicBezTo>
                    <a:pt x="301" y="42"/>
                    <a:pt x="275" y="67"/>
                    <a:pt x="275" y="96"/>
                  </a:cubicBezTo>
                  <a:cubicBezTo>
                    <a:pt x="275" y="181"/>
                    <a:pt x="275" y="181"/>
                    <a:pt x="275" y="181"/>
                  </a:cubicBezTo>
                  <a:cubicBezTo>
                    <a:pt x="275" y="193"/>
                    <a:pt x="280" y="197"/>
                    <a:pt x="294" y="197"/>
                  </a:cubicBezTo>
                  <a:cubicBezTo>
                    <a:pt x="310" y="197"/>
                    <a:pt x="310" y="197"/>
                    <a:pt x="310" y="197"/>
                  </a:cubicBezTo>
                  <a:cubicBezTo>
                    <a:pt x="310" y="234"/>
                    <a:pt x="310" y="234"/>
                    <a:pt x="310" y="234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171" y="197"/>
                    <a:pt x="171" y="197"/>
                    <a:pt x="171" y="197"/>
                  </a:cubicBezTo>
                  <a:cubicBezTo>
                    <a:pt x="190" y="197"/>
                    <a:pt x="190" y="197"/>
                    <a:pt x="190" y="197"/>
                  </a:cubicBezTo>
                  <a:cubicBezTo>
                    <a:pt x="203" y="197"/>
                    <a:pt x="208" y="193"/>
                    <a:pt x="208" y="181"/>
                  </a:cubicBezTo>
                  <a:cubicBezTo>
                    <a:pt x="208" y="82"/>
                    <a:pt x="208" y="82"/>
                    <a:pt x="208" y="82"/>
                  </a:cubicBezTo>
                  <a:cubicBezTo>
                    <a:pt x="208" y="57"/>
                    <a:pt x="203" y="42"/>
                    <a:pt x="174" y="42"/>
                  </a:cubicBezTo>
                  <a:cubicBezTo>
                    <a:pt x="142" y="42"/>
                    <a:pt x="118" y="70"/>
                    <a:pt x="118" y="96"/>
                  </a:cubicBezTo>
                  <a:cubicBezTo>
                    <a:pt x="118" y="181"/>
                    <a:pt x="118" y="181"/>
                    <a:pt x="118" y="181"/>
                  </a:cubicBezTo>
                  <a:cubicBezTo>
                    <a:pt x="118" y="193"/>
                    <a:pt x="123" y="197"/>
                    <a:pt x="136" y="197"/>
                  </a:cubicBezTo>
                  <a:cubicBezTo>
                    <a:pt x="154" y="197"/>
                    <a:pt x="154" y="197"/>
                    <a:pt x="154" y="197"/>
                  </a:cubicBezTo>
                  <a:cubicBezTo>
                    <a:pt x="154" y="234"/>
                    <a:pt x="154" y="234"/>
                    <a:pt x="154" y="234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32" y="197"/>
                    <a:pt x="32" y="197"/>
                    <a:pt x="32" y="197"/>
                  </a:cubicBezTo>
                  <a:cubicBezTo>
                    <a:pt x="46" y="197"/>
                    <a:pt x="51" y="193"/>
                    <a:pt x="51" y="181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1" y="48"/>
                    <a:pt x="46" y="43"/>
                    <a:pt x="32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18" y="7"/>
                    <a:pt x="118" y="7"/>
                    <a:pt x="118" y="7"/>
                  </a:cubicBezTo>
                  <a:cubicBezTo>
                    <a:pt x="118" y="43"/>
                    <a:pt x="118" y="43"/>
                    <a:pt x="118" y="43"/>
                  </a:cubicBezTo>
                  <a:cubicBezTo>
                    <a:pt x="137" y="17"/>
                    <a:pt x="159" y="0"/>
                    <a:pt x="200" y="0"/>
                  </a:cubicBezTo>
                  <a:cubicBezTo>
                    <a:pt x="236" y="0"/>
                    <a:pt x="260" y="15"/>
                    <a:pt x="271" y="43"/>
                  </a:cubicBezTo>
                  <a:cubicBezTo>
                    <a:pt x="290" y="20"/>
                    <a:pt x="315" y="0"/>
                    <a:pt x="357" y="0"/>
                  </a:cubicBezTo>
                  <a:cubicBezTo>
                    <a:pt x="402" y="0"/>
                    <a:pt x="433" y="29"/>
                    <a:pt x="433" y="69"/>
                  </a:cubicBezTo>
                  <a:cubicBezTo>
                    <a:pt x="433" y="181"/>
                    <a:pt x="433" y="181"/>
                    <a:pt x="433" y="181"/>
                  </a:cubicBezTo>
                  <a:cubicBezTo>
                    <a:pt x="433" y="193"/>
                    <a:pt x="438" y="197"/>
                    <a:pt x="451" y="197"/>
                  </a:cubicBezTo>
                  <a:cubicBezTo>
                    <a:pt x="482" y="197"/>
                    <a:pt x="482" y="197"/>
                    <a:pt x="482" y="197"/>
                  </a:cubicBezTo>
                  <a:lnTo>
                    <a:pt x="482" y="2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50"/>
            <p:cNvSpPr>
              <a:spLocks/>
            </p:cNvSpPr>
            <p:nvPr userDrawn="1"/>
          </p:nvSpPr>
          <p:spPr bwMode="auto">
            <a:xfrm>
              <a:off x="10044113" y="-1173163"/>
              <a:ext cx="303212" cy="312737"/>
            </a:xfrm>
            <a:custGeom>
              <a:avLst/>
              <a:gdLst/>
              <a:ahLst/>
              <a:cxnLst>
                <a:cxn ang="0">
                  <a:pos x="135" y="241"/>
                </a:cxn>
                <a:cxn ang="0">
                  <a:pos x="48" y="218"/>
                </a:cxn>
                <a:cxn ang="0">
                  <a:pos x="39" y="234"/>
                </a:cxn>
                <a:cxn ang="0">
                  <a:pos x="0" y="234"/>
                </a:cxn>
                <a:cxn ang="0">
                  <a:pos x="0" y="142"/>
                </a:cxn>
                <a:cxn ang="0">
                  <a:pos x="43" y="142"/>
                </a:cxn>
                <a:cxn ang="0">
                  <a:pos x="43" y="144"/>
                </a:cxn>
                <a:cxn ang="0">
                  <a:pos x="130" y="204"/>
                </a:cxn>
                <a:cxn ang="0">
                  <a:pos x="168" y="178"/>
                </a:cxn>
                <a:cxn ang="0">
                  <a:pos x="106" y="147"/>
                </a:cxn>
                <a:cxn ang="0">
                  <a:pos x="3" y="74"/>
                </a:cxn>
                <a:cxn ang="0">
                  <a:pos x="101" y="0"/>
                </a:cxn>
                <a:cxn ang="0">
                  <a:pos x="178" y="22"/>
                </a:cxn>
                <a:cxn ang="0">
                  <a:pos x="188" y="7"/>
                </a:cxn>
                <a:cxn ang="0">
                  <a:pos x="220" y="7"/>
                </a:cxn>
                <a:cxn ang="0">
                  <a:pos x="220" y="91"/>
                </a:cxn>
                <a:cxn ang="0">
                  <a:pos x="182" y="91"/>
                </a:cxn>
                <a:cxn ang="0">
                  <a:pos x="181" y="90"/>
                </a:cxn>
                <a:cxn ang="0">
                  <a:pos x="106" y="39"/>
                </a:cxn>
                <a:cxn ang="0">
                  <a:pos x="69" y="62"/>
                </a:cxn>
                <a:cxn ang="0">
                  <a:pos x="124" y="88"/>
                </a:cxn>
                <a:cxn ang="0">
                  <a:pos x="234" y="168"/>
                </a:cxn>
                <a:cxn ang="0">
                  <a:pos x="135" y="241"/>
                </a:cxn>
              </a:cxnLst>
              <a:rect l="0" t="0" r="r" b="b"/>
              <a:pathLst>
                <a:path w="234" h="241">
                  <a:moveTo>
                    <a:pt x="135" y="241"/>
                  </a:moveTo>
                  <a:cubicBezTo>
                    <a:pt x="111" y="241"/>
                    <a:pt x="76" y="238"/>
                    <a:pt x="48" y="218"/>
                  </a:cubicBezTo>
                  <a:cubicBezTo>
                    <a:pt x="39" y="234"/>
                    <a:pt x="39" y="234"/>
                    <a:pt x="39" y="234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43" y="142"/>
                    <a:pt x="43" y="142"/>
                    <a:pt x="43" y="142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53" y="183"/>
                    <a:pt x="83" y="204"/>
                    <a:pt x="130" y="204"/>
                  </a:cubicBezTo>
                  <a:cubicBezTo>
                    <a:pt x="145" y="204"/>
                    <a:pt x="168" y="197"/>
                    <a:pt x="168" y="178"/>
                  </a:cubicBezTo>
                  <a:cubicBezTo>
                    <a:pt x="168" y="160"/>
                    <a:pt x="139" y="154"/>
                    <a:pt x="106" y="147"/>
                  </a:cubicBezTo>
                  <a:cubicBezTo>
                    <a:pt x="60" y="137"/>
                    <a:pt x="3" y="124"/>
                    <a:pt x="3" y="74"/>
                  </a:cubicBezTo>
                  <a:cubicBezTo>
                    <a:pt x="3" y="26"/>
                    <a:pt x="53" y="0"/>
                    <a:pt x="101" y="0"/>
                  </a:cubicBezTo>
                  <a:cubicBezTo>
                    <a:pt x="127" y="0"/>
                    <a:pt x="153" y="8"/>
                    <a:pt x="178" y="22"/>
                  </a:cubicBezTo>
                  <a:cubicBezTo>
                    <a:pt x="188" y="7"/>
                    <a:pt x="188" y="7"/>
                    <a:pt x="188" y="7"/>
                  </a:cubicBezTo>
                  <a:cubicBezTo>
                    <a:pt x="220" y="7"/>
                    <a:pt x="220" y="7"/>
                    <a:pt x="220" y="7"/>
                  </a:cubicBezTo>
                  <a:cubicBezTo>
                    <a:pt x="220" y="91"/>
                    <a:pt x="220" y="91"/>
                    <a:pt x="220" y="91"/>
                  </a:cubicBezTo>
                  <a:cubicBezTo>
                    <a:pt x="182" y="91"/>
                    <a:pt x="182" y="91"/>
                    <a:pt x="182" y="91"/>
                  </a:cubicBezTo>
                  <a:cubicBezTo>
                    <a:pt x="181" y="90"/>
                    <a:pt x="181" y="90"/>
                    <a:pt x="181" y="90"/>
                  </a:cubicBezTo>
                  <a:cubicBezTo>
                    <a:pt x="169" y="55"/>
                    <a:pt x="145" y="39"/>
                    <a:pt x="106" y="39"/>
                  </a:cubicBezTo>
                  <a:cubicBezTo>
                    <a:pt x="92" y="39"/>
                    <a:pt x="69" y="44"/>
                    <a:pt x="69" y="62"/>
                  </a:cubicBezTo>
                  <a:cubicBezTo>
                    <a:pt x="69" y="75"/>
                    <a:pt x="94" y="81"/>
                    <a:pt x="124" y="88"/>
                  </a:cubicBezTo>
                  <a:cubicBezTo>
                    <a:pt x="173" y="99"/>
                    <a:pt x="234" y="114"/>
                    <a:pt x="234" y="168"/>
                  </a:cubicBezTo>
                  <a:cubicBezTo>
                    <a:pt x="234" y="222"/>
                    <a:pt x="183" y="241"/>
                    <a:pt x="135" y="24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2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6482816" y="9929876"/>
            <a:ext cx="375741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1100">
                <a:solidFill>
                  <a:srgbClr val="6A6A6A"/>
                </a:solidFill>
                <a:latin typeface="Times New Roman" pitchFamily="34" charset="0"/>
                <a:ea typeface="Times New Roman" pitchFamily="50" charset="-128"/>
                <a:cs typeface="Times New Roman" pitchFamily="34" charset="0"/>
              </a:defRPr>
            </a:lvl1pPr>
          </a:lstStyle>
          <a:p>
            <a:fld id="{19E4D030-1751-4CD0-AC2A-C9DF4C3F4C3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3" name="フッター プレースホルダ 4"/>
          <p:cNvSpPr txBox="1">
            <a:spLocks/>
          </p:cNvSpPr>
          <p:nvPr/>
        </p:nvSpPr>
        <p:spPr>
          <a:xfrm>
            <a:off x="245507" y="9929875"/>
            <a:ext cx="2630190" cy="229441"/>
          </a:xfrm>
          <a:prstGeom prst="rect">
            <a:avLst/>
          </a:prstGeom>
        </p:spPr>
        <p:txBody>
          <a:bodyPr wrap="none" lIns="0" tIns="47334" rIns="0" bIns="47334">
            <a:noAutofit/>
          </a:bodyPr>
          <a:lstStyle>
            <a:lvl1pPr>
              <a:defRPr sz="800"/>
            </a:lvl1pPr>
          </a:lstStyle>
          <a:p>
            <a:pPr marL="0" marR="0" lvl="0" indent="0" algn="l" defTabSz="1022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868686"/>
                </a:solidFill>
                <a:effectLst/>
                <a:uLnTx/>
                <a:uFillTx/>
                <a:latin typeface="Times New Roman" pitchFamily="34" charset="0"/>
                <a:ea typeface="Times New Roman"/>
                <a:cs typeface="Times New Roman" pitchFamily="34" charset="0"/>
              </a:rPr>
              <a:t>Copyright © 2017 IHI Corporation All Rights Reserved.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rgbClr val="868686"/>
              </a:solidFill>
              <a:effectLst/>
              <a:uLnTx/>
              <a:uFillTx/>
              <a:latin typeface="Times New Roman" pitchFamily="34" charset="0"/>
              <a:ea typeface="Times New Roman"/>
              <a:cs typeface="Times New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38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7461" rtl="0" eaLnBrk="1" fontAlgn="ctr" latinLnBrk="0" hangingPunct="0">
      <a:lnSpc>
        <a:spcPct val="125000"/>
      </a:lnSpc>
      <a:spcBef>
        <a:spcPts val="800"/>
      </a:spcBef>
      <a:defRPr kumimoji="1" sz="1200" kern="1200">
        <a:solidFill>
          <a:schemeClr val="tx1"/>
        </a:solidFill>
        <a:latin typeface="Times New Roman" pitchFamily="18" charset="-128"/>
        <a:ea typeface="Times New Roman" pitchFamily="18" charset="-128"/>
        <a:cs typeface="Times New Roman"/>
      </a:defRPr>
    </a:lvl1pPr>
    <a:lvl2pPr marL="493730" algn="l" defTabSz="987461" rtl="0" eaLnBrk="1" fontAlgn="ctr" latinLnBrk="0" hangingPunct="0">
      <a:lnSpc>
        <a:spcPct val="125000"/>
      </a:lnSpc>
      <a:spcBef>
        <a:spcPts val="800"/>
      </a:spcBef>
      <a:defRPr kumimoji="1" sz="1200" kern="1200">
        <a:solidFill>
          <a:schemeClr val="tx1"/>
        </a:solidFill>
        <a:latin typeface="Times New Roman" pitchFamily="18" charset="-128"/>
        <a:ea typeface="Times New Roman" pitchFamily="18" charset="-128"/>
        <a:cs typeface="Times New Roman"/>
      </a:defRPr>
    </a:lvl2pPr>
    <a:lvl3pPr marL="987461" algn="l" defTabSz="987461" rtl="0" eaLnBrk="1" fontAlgn="ctr" latinLnBrk="0" hangingPunct="0">
      <a:lnSpc>
        <a:spcPct val="125000"/>
      </a:lnSpc>
      <a:spcBef>
        <a:spcPts val="800"/>
      </a:spcBef>
      <a:defRPr kumimoji="1" sz="1200" kern="1200">
        <a:solidFill>
          <a:schemeClr val="tx1"/>
        </a:solidFill>
        <a:latin typeface="Times New Roman" pitchFamily="18" charset="-128"/>
        <a:ea typeface="Times New Roman" pitchFamily="18" charset="-128"/>
        <a:cs typeface="Times New Roman"/>
      </a:defRPr>
    </a:lvl3pPr>
    <a:lvl4pPr marL="1481191" algn="l" defTabSz="987461" rtl="0" eaLnBrk="1" fontAlgn="ctr" latinLnBrk="0" hangingPunct="0">
      <a:lnSpc>
        <a:spcPct val="125000"/>
      </a:lnSpc>
      <a:spcBef>
        <a:spcPts val="800"/>
      </a:spcBef>
      <a:defRPr kumimoji="1" sz="1200" kern="1200">
        <a:solidFill>
          <a:schemeClr val="tx1"/>
        </a:solidFill>
        <a:latin typeface="Times New Roman" pitchFamily="18" charset="-128"/>
        <a:ea typeface="Times New Roman" pitchFamily="18" charset="-128"/>
        <a:cs typeface="Times New Roman"/>
      </a:defRPr>
    </a:lvl4pPr>
    <a:lvl5pPr marL="1974921" algn="l" defTabSz="987461" rtl="0" eaLnBrk="1" fontAlgn="ctr" latinLnBrk="0" hangingPunct="0">
      <a:lnSpc>
        <a:spcPct val="125000"/>
      </a:lnSpc>
      <a:spcBef>
        <a:spcPts val="800"/>
      </a:spcBef>
      <a:defRPr kumimoji="1" sz="1200" kern="1200">
        <a:solidFill>
          <a:schemeClr val="tx1"/>
        </a:solidFill>
        <a:latin typeface="Times New Roman" pitchFamily="18" charset="-128"/>
        <a:ea typeface="Times New Roman" pitchFamily="18" charset="-128"/>
        <a:cs typeface="Times New Roman"/>
      </a:defRPr>
    </a:lvl5pPr>
    <a:lvl6pPr marL="2468651" algn="l" defTabSz="987461" rtl="0" eaLnBrk="1" latinLnBrk="0" hangingPunct="1">
      <a:defRPr kumimoji="1" sz="1300" kern="1200">
        <a:solidFill>
          <a:schemeClr val="tx1"/>
        </a:solidFill>
        <a:latin typeface="Times New Roman"/>
        <a:ea typeface="Times New Roman"/>
        <a:cs typeface="Times New Roman"/>
      </a:defRPr>
    </a:lvl6pPr>
    <a:lvl7pPr marL="2962382" algn="l" defTabSz="987461" rtl="0" eaLnBrk="1" latinLnBrk="0" hangingPunct="1">
      <a:defRPr kumimoji="1" sz="1300" kern="1200">
        <a:solidFill>
          <a:schemeClr val="tx1"/>
        </a:solidFill>
        <a:latin typeface="Times New Roman"/>
        <a:ea typeface="Times New Roman"/>
        <a:cs typeface="Times New Roman"/>
      </a:defRPr>
    </a:lvl7pPr>
    <a:lvl8pPr marL="3456112" algn="l" defTabSz="987461" rtl="0" eaLnBrk="1" latinLnBrk="0" hangingPunct="1">
      <a:defRPr kumimoji="1" sz="1300" kern="1200">
        <a:solidFill>
          <a:schemeClr val="tx1"/>
        </a:solidFill>
        <a:latin typeface="Times New Roman"/>
        <a:ea typeface="Times New Roman"/>
        <a:cs typeface="Times New Roman"/>
      </a:defRPr>
    </a:lvl8pPr>
    <a:lvl9pPr marL="3949842" algn="l" defTabSz="987461" rtl="0" eaLnBrk="1" latinLnBrk="0" hangingPunct="1">
      <a:defRPr kumimoji="1" sz="1300" kern="1200">
        <a:solidFill>
          <a:schemeClr val="tx1"/>
        </a:solidFill>
        <a:latin typeface="Times New Roman"/>
        <a:ea typeface="Times New Roman"/>
        <a:cs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 イメージ プレースホルダ 1"/>
          <p:cNvSpPr>
            <a:spLocks noGrp="1" noRot="1" noChangeAspect="1"/>
          </p:cNvSpPr>
          <p:nvPr>
            <p:ph type="sldImg" idx="2"/>
          </p:nvPr>
        </p:nvSpPr>
        <p:spPr>
          <a:xfrm>
            <a:off x="741363" y="1150938"/>
            <a:ext cx="5621337" cy="4189412"/>
          </a:xfrm>
        </p:spPr>
      </p:sp>
      <p:sp>
        <p:nvSpPr>
          <p:cNvPr id="7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12" name="ノート プレースホルダ 1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15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176291" y="9929876"/>
            <a:ext cx="3306525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8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6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6482816" y="9929876"/>
            <a:ext cx="375741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110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19E4D030-1751-4CD0-AC2A-C9DF4C3F4C39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741363" y="1150938"/>
            <a:ext cx="5621337" cy="4189412"/>
          </a:xfrm>
        </p:spPr>
      </p:sp>
      <p:sp>
        <p:nvSpPr>
          <p:cNvPr id="6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11" name="ノート プレースホルダ 10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13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176291" y="9929876"/>
            <a:ext cx="3306525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8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4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6482816" y="9929876"/>
            <a:ext cx="375741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110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19E4D030-1751-4CD0-AC2A-C9DF4C3F4C39}" type="slidenum">
              <a:rPr lang="ja-JP" altLang="en-US" smtClean="0"/>
              <a:pPr/>
              <a:t>12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4822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741363" y="1150938"/>
            <a:ext cx="5621337" cy="4189412"/>
          </a:xfrm>
        </p:spPr>
      </p:sp>
      <p:sp>
        <p:nvSpPr>
          <p:cNvPr id="6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11" name="ノート プレースホルダ 10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13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176291" y="9929876"/>
            <a:ext cx="3306525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8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4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6482816" y="9929876"/>
            <a:ext cx="375741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110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19E4D030-1751-4CD0-AC2A-C9DF4C3F4C39}" type="slidenum">
              <a:rPr lang="ja-JP" altLang="en-US" smtClean="0"/>
              <a:pPr/>
              <a:t>13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3841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741363" y="1150938"/>
            <a:ext cx="5621337" cy="4189412"/>
          </a:xfrm>
        </p:spPr>
      </p:sp>
      <p:sp>
        <p:nvSpPr>
          <p:cNvPr id="6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11" name="ノート プレースホルダ 10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13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176291" y="9929876"/>
            <a:ext cx="3306525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8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4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6482816" y="9929876"/>
            <a:ext cx="375741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110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19E4D030-1751-4CD0-AC2A-C9DF4C3F4C39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9075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741363" y="1150938"/>
            <a:ext cx="5621337" cy="4189412"/>
          </a:xfrm>
        </p:spPr>
      </p:sp>
      <p:sp>
        <p:nvSpPr>
          <p:cNvPr id="6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11" name="ノート プレースホルダ 10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13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176291" y="9929876"/>
            <a:ext cx="3306525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8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4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6482816" y="9929876"/>
            <a:ext cx="375741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110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19E4D030-1751-4CD0-AC2A-C9DF4C3F4C39}" type="slidenum">
              <a:rPr lang="ja-JP" altLang="en-US" smtClean="0"/>
              <a:pPr/>
              <a:t>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6405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741363" y="1150938"/>
            <a:ext cx="5621337" cy="4189412"/>
          </a:xfrm>
        </p:spPr>
      </p:sp>
      <p:sp>
        <p:nvSpPr>
          <p:cNvPr id="6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11" name="ノート プレースホルダ 10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13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176291" y="9929876"/>
            <a:ext cx="3306525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8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4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6482816" y="9929876"/>
            <a:ext cx="375741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110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19E4D030-1751-4CD0-AC2A-C9DF4C3F4C39}" type="slidenum">
              <a:rPr lang="ja-JP" altLang="en-US" smtClean="0"/>
              <a:pPr/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0533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41363" y="1150938"/>
            <a:ext cx="5621337" cy="41894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4D030-1751-4CD0-AC2A-C9DF4C3F4C39}" type="slidenum">
              <a:rPr lang="ja-JP" altLang="en-US" smtClean="0"/>
              <a:pPr/>
              <a:t>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4223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741363" y="1150938"/>
            <a:ext cx="5621337" cy="4189412"/>
          </a:xfrm>
        </p:spPr>
      </p:sp>
      <p:sp>
        <p:nvSpPr>
          <p:cNvPr id="6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11" name="ノート プレースホルダ 10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13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176291" y="9929876"/>
            <a:ext cx="3306525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8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4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6482816" y="9929876"/>
            <a:ext cx="375741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110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19E4D030-1751-4CD0-AC2A-C9DF4C3F4C39}" type="slidenum">
              <a:rPr lang="ja-JP" altLang="en-US" smtClean="0"/>
              <a:pPr/>
              <a:t>8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5987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741363" y="1150938"/>
            <a:ext cx="5621337" cy="4189412"/>
          </a:xfrm>
        </p:spPr>
      </p:sp>
      <p:sp>
        <p:nvSpPr>
          <p:cNvPr id="6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11" name="ノート プレースホルダ 10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13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176291" y="9929876"/>
            <a:ext cx="3306525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8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4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6482816" y="9929876"/>
            <a:ext cx="375741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110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19E4D030-1751-4CD0-AC2A-C9DF4C3F4C39}" type="slidenum">
              <a:rPr lang="ja-JP" altLang="en-US" smtClean="0"/>
              <a:pPr/>
              <a:t>9</a:t>
            </a:fld>
            <a:endParaRPr lang="ja-JP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741363" y="1150938"/>
            <a:ext cx="5621337" cy="4189412"/>
          </a:xfrm>
        </p:spPr>
      </p:sp>
      <p:sp>
        <p:nvSpPr>
          <p:cNvPr id="6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11" name="ノート プレースホルダ 10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13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176291" y="9929876"/>
            <a:ext cx="3306525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8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4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6482816" y="9929876"/>
            <a:ext cx="375741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110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19E4D030-1751-4CD0-AC2A-C9DF4C3F4C39}" type="slidenum">
              <a:rPr lang="ja-JP" altLang="en-US" smtClean="0"/>
              <a:pPr/>
              <a:t>10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9221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741363" y="1150938"/>
            <a:ext cx="5621337" cy="4189412"/>
          </a:xfrm>
        </p:spPr>
      </p:sp>
      <p:sp>
        <p:nvSpPr>
          <p:cNvPr id="6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11" name="ノート プレースホルダ 10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13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176291" y="9929876"/>
            <a:ext cx="3306525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8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4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6482816" y="9929876"/>
            <a:ext cx="375741" cy="215142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110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19E4D030-1751-4CD0-AC2A-C9DF4C3F4C39}" type="slidenum">
              <a:rPr lang="ja-JP" altLang="en-US" smtClean="0"/>
              <a:pPr/>
              <a:t>11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624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 userDrawn="1"/>
        </p:nvGrpSpPr>
        <p:grpSpPr>
          <a:xfrm>
            <a:off x="0" y="0"/>
            <a:ext cx="9901238" cy="7380288"/>
            <a:chOff x="0" y="0"/>
            <a:chExt cx="9901238" cy="7380288"/>
          </a:xfrm>
        </p:grpSpPr>
        <p:grpSp>
          <p:nvGrpSpPr>
            <p:cNvPr id="28" name="グループ化 27"/>
            <p:cNvGrpSpPr/>
            <p:nvPr userDrawn="1"/>
          </p:nvGrpSpPr>
          <p:grpSpPr>
            <a:xfrm>
              <a:off x="126002" y="3572301"/>
              <a:ext cx="9649236" cy="252000"/>
              <a:chOff x="126002" y="3690000"/>
              <a:chExt cx="9649236" cy="252000"/>
            </a:xfrm>
          </p:grpSpPr>
          <p:grpSp>
            <p:nvGrpSpPr>
              <p:cNvPr id="29" name="グループ化 28"/>
              <p:cNvGrpSpPr>
                <a:grpSpLocks noChangeAspect="1"/>
              </p:cNvGrpSpPr>
              <p:nvPr userDrawn="1"/>
            </p:nvGrpSpPr>
            <p:grpSpPr>
              <a:xfrm>
                <a:off x="7709554" y="3690000"/>
                <a:ext cx="668492" cy="252000"/>
                <a:chOff x="6846899" y="5123347"/>
                <a:chExt cx="862679" cy="325202"/>
              </a:xfrm>
            </p:grpSpPr>
            <p:sp>
              <p:nvSpPr>
                <p:cNvPr id="35" name="Freeform 31"/>
                <p:cNvSpPr>
                  <a:spLocks/>
                </p:cNvSpPr>
                <p:nvPr userDrawn="1"/>
              </p:nvSpPr>
              <p:spPr bwMode="auto">
                <a:xfrm>
                  <a:off x="6846899" y="5123347"/>
                  <a:ext cx="179676" cy="325202"/>
                </a:xfrm>
                <a:custGeom>
                  <a:avLst/>
                  <a:gdLst/>
                  <a:ahLst/>
                  <a:cxnLst>
                    <a:cxn ang="0">
                      <a:pos x="567" y="1013"/>
                    </a:cxn>
                    <a:cxn ang="0">
                      <a:pos x="567" y="1017"/>
                    </a:cxn>
                    <a:cxn ang="0">
                      <a:pos x="559" y="1025"/>
                    </a:cxn>
                    <a:cxn ang="0">
                      <a:pos x="555" y="1026"/>
                    </a:cxn>
                    <a:cxn ang="0">
                      <a:pos x="12" y="1026"/>
                    </a:cxn>
                    <a:cxn ang="0">
                      <a:pos x="8" y="1025"/>
                    </a:cxn>
                    <a:cxn ang="0">
                      <a:pos x="0" y="1017"/>
                    </a:cxn>
                    <a:cxn ang="0">
                      <a:pos x="0" y="1013"/>
                    </a:cxn>
                    <a:cxn ang="0">
                      <a:pos x="0" y="966"/>
                    </a:cxn>
                    <a:cxn ang="0">
                      <a:pos x="25" y="940"/>
                    </a:cxn>
                    <a:cxn ang="0">
                      <a:pos x="69" y="934"/>
                    </a:cxn>
                    <a:cxn ang="0">
                      <a:pos x="139" y="865"/>
                    </a:cxn>
                    <a:cxn ang="0">
                      <a:pos x="140" y="835"/>
                    </a:cxn>
                    <a:cxn ang="0">
                      <a:pos x="141" y="795"/>
                    </a:cxn>
                    <a:cxn ang="0">
                      <a:pos x="141" y="231"/>
                    </a:cxn>
                    <a:cxn ang="0">
                      <a:pos x="140" y="191"/>
                    </a:cxn>
                    <a:cxn ang="0">
                      <a:pos x="139" y="161"/>
                    </a:cxn>
                    <a:cxn ang="0">
                      <a:pos x="69" y="92"/>
                    </a:cxn>
                    <a:cxn ang="0">
                      <a:pos x="25" y="86"/>
                    </a:cxn>
                    <a:cxn ang="0">
                      <a:pos x="0" y="60"/>
                    </a:cxn>
                    <a:cxn ang="0">
                      <a:pos x="0" y="13"/>
                    </a:cxn>
                    <a:cxn ang="0">
                      <a:pos x="0" y="9"/>
                    </a:cxn>
                    <a:cxn ang="0">
                      <a:pos x="8" y="0"/>
                    </a:cxn>
                    <a:cxn ang="0">
                      <a:pos x="12" y="0"/>
                    </a:cxn>
                    <a:cxn ang="0">
                      <a:pos x="555" y="0"/>
                    </a:cxn>
                    <a:cxn ang="0">
                      <a:pos x="559" y="0"/>
                    </a:cxn>
                    <a:cxn ang="0">
                      <a:pos x="567" y="9"/>
                    </a:cxn>
                    <a:cxn ang="0">
                      <a:pos x="567" y="13"/>
                    </a:cxn>
                    <a:cxn ang="0">
                      <a:pos x="567" y="60"/>
                    </a:cxn>
                    <a:cxn ang="0">
                      <a:pos x="542" y="86"/>
                    </a:cxn>
                    <a:cxn ang="0">
                      <a:pos x="498" y="92"/>
                    </a:cxn>
                    <a:cxn ang="0">
                      <a:pos x="428" y="161"/>
                    </a:cxn>
                    <a:cxn ang="0">
                      <a:pos x="427" y="191"/>
                    </a:cxn>
                    <a:cxn ang="0">
                      <a:pos x="426" y="231"/>
                    </a:cxn>
                    <a:cxn ang="0">
                      <a:pos x="426" y="795"/>
                    </a:cxn>
                    <a:cxn ang="0">
                      <a:pos x="427" y="835"/>
                    </a:cxn>
                    <a:cxn ang="0">
                      <a:pos x="428" y="865"/>
                    </a:cxn>
                    <a:cxn ang="0">
                      <a:pos x="498" y="934"/>
                    </a:cxn>
                    <a:cxn ang="0">
                      <a:pos x="542" y="940"/>
                    </a:cxn>
                    <a:cxn ang="0">
                      <a:pos x="567" y="966"/>
                    </a:cxn>
                    <a:cxn ang="0">
                      <a:pos x="567" y="1013"/>
                    </a:cxn>
                  </a:cxnLst>
                  <a:rect l="0" t="0" r="r" b="b"/>
                  <a:pathLst>
                    <a:path w="567" h="1026">
                      <a:moveTo>
                        <a:pt x="567" y="1013"/>
                      </a:moveTo>
                      <a:cubicBezTo>
                        <a:pt x="567" y="1014"/>
                        <a:pt x="567" y="1017"/>
                        <a:pt x="567" y="1017"/>
                      </a:cubicBezTo>
                      <a:cubicBezTo>
                        <a:pt x="567" y="1022"/>
                        <a:pt x="563" y="1025"/>
                        <a:pt x="559" y="1025"/>
                      </a:cubicBezTo>
                      <a:cubicBezTo>
                        <a:pt x="559" y="1025"/>
                        <a:pt x="556" y="1026"/>
                        <a:pt x="555" y="1026"/>
                      </a:cubicBezTo>
                      <a:cubicBezTo>
                        <a:pt x="555" y="1026"/>
                        <a:pt x="14" y="1026"/>
                        <a:pt x="12" y="1026"/>
                      </a:cubicBezTo>
                      <a:cubicBezTo>
                        <a:pt x="11" y="1026"/>
                        <a:pt x="8" y="1025"/>
                        <a:pt x="8" y="1025"/>
                      </a:cubicBezTo>
                      <a:cubicBezTo>
                        <a:pt x="4" y="1025"/>
                        <a:pt x="0" y="1022"/>
                        <a:pt x="0" y="1017"/>
                      </a:cubicBezTo>
                      <a:cubicBezTo>
                        <a:pt x="0" y="1017"/>
                        <a:pt x="0" y="1014"/>
                        <a:pt x="0" y="1013"/>
                      </a:cubicBezTo>
                      <a:cubicBezTo>
                        <a:pt x="0" y="966"/>
                        <a:pt x="0" y="966"/>
                        <a:pt x="0" y="966"/>
                      </a:cubicBezTo>
                      <a:cubicBezTo>
                        <a:pt x="0" y="952"/>
                        <a:pt x="9" y="941"/>
                        <a:pt x="25" y="940"/>
                      </a:cubicBezTo>
                      <a:cubicBezTo>
                        <a:pt x="37" y="938"/>
                        <a:pt x="56" y="936"/>
                        <a:pt x="69" y="934"/>
                      </a:cubicBezTo>
                      <a:cubicBezTo>
                        <a:pt x="111" y="927"/>
                        <a:pt x="134" y="911"/>
                        <a:pt x="139" y="865"/>
                      </a:cubicBezTo>
                      <a:cubicBezTo>
                        <a:pt x="139" y="857"/>
                        <a:pt x="140" y="835"/>
                        <a:pt x="140" y="835"/>
                      </a:cubicBezTo>
                      <a:cubicBezTo>
                        <a:pt x="141" y="795"/>
                        <a:pt x="141" y="795"/>
                        <a:pt x="141" y="795"/>
                      </a:cubicBezTo>
                      <a:cubicBezTo>
                        <a:pt x="141" y="231"/>
                        <a:pt x="141" y="231"/>
                        <a:pt x="141" y="231"/>
                      </a:cubicBezTo>
                      <a:cubicBezTo>
                        <a:pt x="140" y="191"/>
                        <a:pt x="140" y="191"/>
                        <a:pt x="140" y="191"/>
                      </a:cubicBezTo>
                      <a:cubicBezTo>
                        <a:pt x="140" y="191"/>
                        <a:pt x="139" y="169"/>
                        <a:pt x="139" y="161"/>
                      </a:cubicBezTo>
                      <a:cubicBezTo>
                        <a:pt x="134" y="115"/>
                        <a:pt x="111" y="99"/>
                        <a:pt x="69" y="92"/>
                      </a:cubicBezTo>
                      <a:cubicBezTo>
                        <a:pt x="56" y="90"/>
                        <a:pt x="37" y="88"/>
                        <a:pt x="25" y="86"/>
                      </a:cubicBezTo>
                      <a:cubicBezTo>
                        <a:pt x="9" y="84"/>
                        <a:pt x="0" y="74"/>
                        <a:pt x="0" y="60"/>
                      </a:cubicBezTo>
                      <a:cubicBezTo>
                        <a:pt x="0" y="60"/>
                        <a:pt x="0" y="14"/>
                        <a:pt x="0" y="13"/>
                      </a:cubicBezTo>
                      <a:cubicBezTo>
                        <a:pt x="0" y="12"/>
                        <a:pt x="0" y="9"/>
                        <a:pt x="0" y="9"/>
                      </a:cubicBezTo>
                      <a:cubicBezTo>
                        <a:pt x="0" y="4"/>
                        <a:pt x="4" y="1"/>
                        <a:pt x="8" y="0"/>
                      </a:cubicBezTo>
                      <a:cubicBezTo>
                        <a:pt x="8" y="0"/>
                        <a:pt x="11" y="0"/>
                        <a:pt x="12" y="0"/>
                      </a:cubicBezTo>
                      <a:cubicBezTo>
                        <a:pt x="14" y="0"/>
                        <a:pt x="555" y="0"/>
                        <a:pt x="555" y="0"/>
                      </a:cubicBezTo>
                      <a:cubicBezTo>
                        <a:pt x="556" y="0"/>
                        <a:pt x="559" y="0"/>
                        <a:pt x="559" y="0"/>
                      </a:cubicBezTo>
                      <a:cubicBezTo>
                        <a:pt x="563" y="1"/>
                        <a:pt x="567" y="4"/>
                        <a:pt x="567" y="9"/>
                      </a:cubicBezTo>
                      <a:cubicBezTo>
                        <a:pt x="567" y="9"/>
                        <a:pt x="567" y="12"/>
                        <a:pt x="567" y="13"/>
                      </a:cubicBezTo>
                      <a:cubicBezTo>
                        <a:pt x="567" y="60"/>
                        <a:pt x="567" y="60"/>
                        <a:pt x="567" y="60"/>
                      </a:cubicBezTo>
                      <a:cubicBezTo>
                        <a:pt x="567" y="74"/>
                        <a:pt x="558" y="84"/>
                        <a:pt x="542" y="86"/>
                      </a:cubicBezTo>
                      <a:cubicBezTo>
                        <a:pt x="530" y="88"/>
                        <a:pt x="510" y="90"/>
                        <a:pt x="498" y="92"/>
                      </a:cubicBezTo>
                      <a:cubicBezTo>
                        <a:pt x="456" y="99"/>
                        <a:pt x="433" y="115"/>
                        <a:pt x="428" y="161"/>
                      </a:cubicBezTo>
                      <a:cubicBezTo>
                        <a:pt x="428" y="169"/>
                        <a:pt x="427" y="191"/>
                        <a:pt x="427" y="191"/>
                      </a:cubicBezTo>
                      <a:cubicBezTo>
                        <a:pt x="426" y="231"/>
                        <a:pt x="426" y="231"/>
                        <a:pt x="426" y="231"/>
                      </a:cubicBezTo>
                      <a:cubicBezTo>
                        <a:pt x="426" y="795"/>
                        <a:pt x="426" y="795"/>
                        <a:pt x="426" y="795"/>
                      </a:cubicBezTo>
                      <a:cubicBezTo>
                        <a:pt x="427" y="835"/>
                        <a:pt x="427" y="835"/>
                        <a:pt x="427" y="835"/>
                      </a:cubicBezTo>
                      <a:cubicBezTo>
                        <a:pt x="427" y="835"/>
                        <a:pt x="428" y="857"/>
                        <a:pt x="428" y="865"/>
                      </a:cubicBezTo>
                      <a:cubicBezTo>
                        <a:pt x="433" y="911"/>
                        <a:pt x="456" y="927"/>
                        <a:pt x="498" y="934"/>
                      </a:cubicBezTo>
                      <a:cubicBezTo>
                        <a:pt x="510" y="936"/>
                        <a:pt x="530" y="938"/>
                        <a:pt x="542" y="940"/>
                      </a:cubicBezTo>
                      <a:cubicBezTo>
                        <a:pt x="558" y="941"/>
                        <a:pt x="567" y="952"/>
                        <a:pt x="567" y="966"/>
                      </a:cubicBezTo>
                      <a:lnTo>
                        <a:pt x="567" y="1013"/>
                      </a:lnTo>
                      <a:close/>
                    </a:path>
                  </a:pathLst>
                </a:custGeom>
                <a:solidFill>
                  <a:srgbClr val="004EA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6" name="Freeform 32"/>
                <p:cNvSpPr>
                  <a:spLocks/>
                </p:cNvSpPr>
                <p:nvPr userDrawn="1"/>
              </p:nvSpPr>
              <p:spPr bwMode="auto">
                <a:xfrm>
                  <a:off x="7075862" y="5123347"/>
                  <a:ext cx="404756" cy="325202"/>
                </a:xfrm>
                <a:custGeom>
                  <a:avLst/>
                  <a:gdLst/>
                  <a:ahLst/>
                  <a:cxnLst>
                    <a:cxn ang="0">
                      <a:pos x="709" y="1017"/>
                    </a:cxn>
                    <a:cxn ang="0">
                      <a:pos x="722" y="1026"/>
                    </a:cxn>
                    <a:cxn ang="0">
                      <a:pos x="1268" y="1025"/>
                    </a:cxn>
                    <a:cxn ang="0">
                      <a:pos x="1277" y="1013"/>
                    </a:cxn>
                    <a:cxn ang="0">
                      <a:pos x="1251" y="940"/>
                    </a:cxn>
                    <a:cxn ang="0">
                      <a:pos x="1138" y="865"/>
                    </a:cxn>
                    <a:cxn ang="0">
                      <a:pos x="1136" y="795"/>
                    </a:cxn>
                    <a:cxn ang="0">
                      <a:pos x="1136" y="191"/>
                    </a:cxn>
                    <a:cxn ang="0">
                      <a:pos x="1207" y="92"/>
                    </a:cxn>
                    <a:cxn ang="0">
                      <a:pos x="1277" y="60"/>
                    </a:cxn>
                    <a:cxn ang="0">
                      <a:pos x="1277" y="9"/>
                    </a:cxn>
                    <a:cxn ang="0">
                      <a:pos x="1264" y="0"/>
                    </a:cxn>
                    <a:cxn ang="0">
                      <a:pos x="718" y="0"/>
                    </a:cxn>
                    <a:cxn ang="0">
                      <a:pos x="709" y="13"/>
                    </a:cxn>
                    <a:cxn ang="0">
                      <a:pos x="734" y="86"/>
                    </a:cxn>
                    <a:cxn ang="0">
                      <a:pos x="848" y="161"/>
                    </a:cxn>
                    <a:cxn ang="0">
                      <a:pos x="850" y="231"/>
                    </a:cxn>
                    <a:cxn ang="0">
                      <a:pos x="427" y="426"/>
                    </a:cxn>
                    <a:cxn ang="0">
                      <a:pos x="428" y="191"/>
                    </a:cxn>
                    <a:cxn ang="0">
                      <a:pos x="498" y="92"/>
                    </a:cxn>
                    <a:cxn ang="0">
                      <a:pos x="568" y="60"/>
                    </a:cxn>
                    <a:cxn ang="0">
                      <a:pos x="568" y="9"/>
                    </a:cxn>
                    <a:cxn ang="0">
                      <a:pos x="555" y="0"/>
                    </a:cxn>
                    <a:cxn ang="0">
                      <a:pos x="9" y="0"/>
                    </a:cxn>
                    <a:cxn ang="0">
                      <a:pos x="0" y="13"/>
                    </a:cxn>
                    <a:cxn ang="0">
                      <a:pos x="26" y="86"/>
                    </a:cxn>
                    <a:cxn ang="0">
                      <a:pos x="139" y="161"/>
                    </a:cxn>
                    <a:cxn ang="0">
                      <a:pos x="141" y="231"/>
                    </a:cxn>
                    <a:cxn ang="0">
                      <a:pos x="141" y="835"/>
                    </a:cxn>
                    <a:cxn ang="0">
                      <a:pos x="70" y="934"/>
                    </a:cxn>
                    <a:cxn ang="0">
                      <a:pos x="0" y="966"/>
                    </a:cxn>
                    <a:cxn ang="0">
                      <a:pos x="1" y="1017"/>
                    </a:cxn>
                    <a:cxn ang="0">
                      <a:pos x="13" y="1026"/>
                    </a:cxn>
                    <a:cxn ang="0">
                      <a:pos x="559" y="1025"/>
                    </a:cxn>
                    <a:cxn ang="0">
                      <a:pos x="568" y="1013"/>
                    </a:cxn>
                    <a:cxn ang="0">
                      <a:pos x="543" y="940"/>
                    </a:cxn>
                    <a:cxn ang="0">
                      <a:pos x="429" y="865"/>
                    </a:cxn>
                    <a:cxn ang="0">
                      <a:pos x="427" y="795"/>
                    </a:cxn>
                    <a:cxn ang="0">
                      <a:pos x="850" y="579"/>
                    </a:cxn>
                    <a:cxn ang="0">
                      <a:pos x="849" y="835"/>
                    </a:cxn>
                    <a:cxn ang="0">
                      <a:pos x="779" y="934"/>
                    </a:cxn>
                    <a:cxn ang="0">
                      <a:pos x="709" y="966"/>
                    </a:cxn>
                  </a:cxnLst>
                  <a:rect l="0" t="0" r="r" b="b"/>
                  <a:pathLst>
                    <a:path w="1277" h="1026">
                      <a:moveTo>
                        <a:pt x="709" y="1013"/>
                      </a:moveTo>
                      <a:cubicBezTo>
                        <a:pt x="709" y="1014"/>
                        <a:pt x="709" y="1017"/>
                        <a:pt x="709" y="1017"/>
                      </a:cubicBezTo>
                      <a:cubicBezTo>
                        <a:pt x="709" y="1022"/>
                        <a:pt x="713" y="1025"/>
                        <a:pt x="718" y="1025"/>
                      </a:cubicBezTo>
                      <a:cubicBezTo>
                        <a:pt x="718" y="1025"/>
                        <a:pt x="720" y="1026"/>
                        <a:pt x="722" y="1026"/>
                      </a:cubicBezTo>
                      <a:cubicBezTo>
                        <a:pt x="723" y="1026"/>
                        <a:pt x="1264" y="1026"/>
                        <a:pt x="1264" y="1026"/>
                      </a:cubicBezTo>
                      <a:cubicBezTo>
                        <a:pt x="1265" y="1026"/>
                        <a:pt x="1268" y="1025"/>
                        <a:pt x="1268" y="1025"/>
                      </a:cubicBezTo>
                      <a:cubicBezTo>
                        <a:pt x="1273" y="1025"/>
                        <a:pt x="1277" y="1022"/>
                        <a:pt x="1277" y="1017"/>
                      </a:cubicBezTo>
                      <a:cubicBezTo>
                        <a:pt x="1277" y="1017"/>
                        <a:pt x="1277" y="1014"/>
                        <a:pt x="1277" y="1013"/>
                      </a:cubicBezTo>
                      <a:cubicBezTo>
                        <a:pt x="1277" y="966"/>
                        <a:pt x="1277" y="966"/>
                        <a:pt x="1277" y="966"/>
                      </a:cubicBezTo>
                      <a:cubicBezTo>
                        <a:pt x="1277" y="952"/>
                        <a:pt x="1267" y="941"/>
                        <a:pt x="1251" y="940"/>
                      </a:cubicBezTo>
                      <a:cubicBezTo>
                        <a:pt x="1240" y="938"/>
                        <a:pt x="1220" y="936"/>
                        <a:pt x="1207" y="934"/>
                      </a:cubicBezTo>
                      <a:cubicBezTo>
                        <a:pt x="1166" y="927"/>
                        <a:pt x="1142" y="911"/>
                        <a:pt x="1138" y="865"/>
                      </a:cubicBezTo>
                      <a:cubicBezTo>
                        <a:pt x="1137" y="857"/>
                        <a:pt x="1136" y="835"/>
                        <a:pt x="1136" y="835"/>
                      </a:cubicBezTo>
                      <a:cubicBezTo>
                        <a:pt x="1136" y="795"/>
                        <a:pt x="1136" y="795"/>
                        <a:pt x="1136" y="795"/>
                      </a:cubicBezTo>
                      <a:cubicBezTo>
                        <a:pt x="1136" y="231"/>
                        <a:pt x="1136" y="231"/>
                        <a:pt x="1136" y="231"/>
                      </a:cubicBezTo>
                      <a:cubicBezTo>
                        <a:pt x="1136" y="191"/>
                        <a:pt x="1136" y="191"/>
                        <a:pt x="1136" y="191"/>
                      </a:cubicBezTo>
                      <a:cubicBezTo>
                        <a:pt x="1136" y="191"/>
                        <a:pt x="1137" y="169"/>
                        <a:pt x="1138" y="161"/>
                      </a:cubicBezTo>
                      <a:cubicBezTo>
                        <a:pt x="1142" y="115"/>
                        <a:pt x="1166" y="99"/>
                        <a:pt x="1207" y="92"/>
                      </a:cubicBezTo>
                      <a:cubicBezTo>
                        <a:pt x="1220" y="90"/>
                        <a:pt x="1240" y="88"/>
                        <a:pt x="1251" y="86"/>
                      </a:cubicBezTo>
                      <a:cubicBezTo>
                        <a:pt x="1267" y="84"/>
                        <a:pt x="1277" y="74"/>
                        <a:pt x="1277" y="60"/>
                      </a:cubicBezTo>
                      <a:cubicBezTo>
                        <a:pt x="1277" y="13"/>
                        <a:pt x="1277" y="13"/>
                        <a:pt x="1277" y="13"/>
                      </a:cubicBezTo>
                      <a:cubicBezTo>
                        <a:pt x="1277" y="12"/>
                        <a:pt x="1277" y="9"/>
                        <a:pt x="1277" y="9"/>
                      </a:cubicBezTo>
                      <a:cubicBezTo>
                        <a:pt x="1277" y="4"/>
                        <a:pt x="1273" y="1"/>
                        <a:pt x="1268" y="0"/>
                      </a:cubicBezTo>
                      <a:cubicBezTo>
                        <a:pt x="1268" y="0"/>
                        <a:pt x="1265" y="0"/>
                        <a:pt x="1264" y="0"/>
                      </a:cubicBezTo>
                      <a:cubicBezTo>
                        <a:pt x="1264" y="0"/>
                        <a:pt x="723" y="0"/>
                        <a:pt x="722" y="0"/>
                      </a:cubicBezTo>
                      <a:cubicBezTo>
                        <a:pt x="720" y="0"/>
                        <a:pt x="718" y="0"/>
                        <a:pt x="718" y="0"/>
                      </a:cubicBezTo>
                      <a:cubicBezTo>
                        <a:pt x="713" y="1"/>
                        <a:pt x="709" y="4"/>
                        <a:pt x="709" y="9"/>
                      </a:cubicBezTo>
                      <a:cubicBezTo>
                        <a:pt x="709" y="9"/>
                        <a:pt x="709" y="12"/>
                        <a:pt x="709" y="13"/>
                      </a:cubicBezTo>
                      <a:cubicBezTo>
                        <a:pt x="709" y="14"/>
                        <a:pt x="709" y="60"/>
                        <a:pt x="709" y="60"/>
                      </a:cubicBezTo>
                      <a:cubicBezTo>
                        <a:pt x="709" y="74"/>
                        <a:pt x="719" y="84"/>
                        <a:pt x="734" y="86"/>
                      </a:cubicBezTo>
                      <a:cubicBezTo>
                        <a:pt x="746" y="88"/>
                        <a:pt x="766" y="90"/>
                        <a:pt x="779" y="92"/>
                      </a:cubicBezTo>
                      <a:cubicBezTo>
                        <a:pt x="820" y="99"/>
                        <a:pt x="844" y="115"/>
                        <a:pt x="848" y="161"/>
                      </a:cubicBezTo>
                      <a:cubicBezTo>
                        <a:pt x="849" y="169"/>
                        <a:pt x="849" y="191"/>
                        <a:pt x="849" y="191"/>
                      </a:cubicBezTo>
                      <a:cubicBezTo>
                        <a:pt x="850" y="231"/>
                        <a:pt x="850" y="231"/>
                        <a:pt x="850" y="231"/>
                      </a:cubicBezTo>
                      <a:cubicBezTo>
                        <a:pt x="850" y="426"/>
                        <a:pt x="850" y="426"/>
                        <a:pt x="850" y="426"/>
                      </a:cubicBezTo>
                      <a:cubicBezTo>
                        <a:pt x="427" y="426"/>
                        <a:pt x="427" y="426"/>
                        <a:pt x="427" y="426"/>
                      </a:cubicBezTo>
                      <a:cubicBezTo>
                        <a:pt x="427" y="231"/>
                        <a:pt x="427" y="231"/>
                        <a:pt x="427" y="231"/>
                      </a:cubicBezTo>
                      <a:cubicBezTo>
                        <a:pt x="428" y="191"/>
                        <a:pt x="428" y="191"/>
                        <a:pt x="428" y="191"/>
                      </a:cubicBezTo>
                      <a:cubicBezTo>
                        <a:pt x="428" y="191"/>
                        <a:pt x="428" y="169"/>
                        <a:pt x="429" y="161"/>
                      </a:cubicBezTo>
                      <a:cubicBezTo>
                        <a:pt x="433" y="115"/>
                        <a:pt x="457" y="99"/>
                        <a:pt x="498" y="92"/>
                      </a:cubicBezTo>
                      <a:cubicBezTo>
                        <a:pt x="511" y="90"/>
                        <a:pt x="531" y="88"/>
                        <a:pt x="543" y="86"/>
                      </a:cubicBezTo>
                      <a:cubicBezTo>
                        <a:pt x="558" y="84"/>
                        <a:pt x="568" y="74"/>
                        <a:pt x="568" y="60"/>
                      </a:cubicBezTo>
                      <a:cubicBezTo>
                        <a:pt x="568" y="13"/>
                        <a:pt x="568" y="13"/>
                        <a:pt x="568" y="13"/>
                      </a:cubicBezTo>
                      <a:cubicBezTo>
                        <a:pt x="568" y="12"/>
                        <a:pt x="568" y="9"/>
                        <a:pt x="568" y="9"/>
                      </a:cubicBezTo>
                      <a:cubicBezTo>
                        <a:pt x="568" y="4"/>
                        <a:pt x="564" y="1"/>
                        <a:pt x="559" y="0"/>
                      </a:cubicBezTo>
                      <a:cubicBezTo>
                        <a:pt x="559" y="0"/>
                        <a:pt x="557" y="0"/>
                        <a:pt x="555" y="0"/>
                      </a:cubicBezTo>
                      <a:cubicBezTo>
                        <a:pt x="555" y="0"/>
                        <a:pt x="14" y="0"/>
                        <a:pt x="13" y="0"/>
                      </a:cubicBezTo>
                      <a:cubicBezTo>
                        <a:pt x="12" y="0"/>
                        <a:pt x="9" y="0"/>
                        <a:pt x="9" y="0"/>
                      </a:cubicBezTo>
                      <a:cubicBezTo>
                        <a:pt x="4" y="1"/>
                        <a:pt x="1" y="4"/>
                        <a:pt x="1" y="9"/>
                      </a:cubicBezTo>
                      <a:cubicBezTo>
                        <a:pt x="1" y="9"/>
                        <a:pt x="0" y="12"/>
                        <a:pt x="0" y="13"/>
                      </a:cubicBezTo>
                      <a:cubicBezTo>
                        <a:pt x="0" y="14"/>
                        <a:pt x="0" y="60"/>
                        <a:pt x="0" y="60"/>
                      </a:cubicBezTo>
                      <a:cubicBezTo>
                        <a:pt x="0" y="74"/>
                        <a:pt x="10" y="84"/>
                        <a:pt x="26" y="86"/>
                      </a:cubicBezTo>
                      <a:cubicBezTo>
                        <a:pt x="38" y="88"/>
                        <a:pt x="57" y="90"/>
                        <a:pt x="70" y="92"/>
                      </a:cubicBezTo>
                      <a:cubicBezTo>
                        <a:pt x="112" y="99"/>
                        <a:pt x="135" y="115"/>
                        <a:pt x="139" y="161"/>
                      </a:cubicBezTo>
                      <a:cubicBezTo>
                        <a:pt x="140" y="169"/>
                        <a:pt x="141" y="191"/>
                        <a:pt x="141" y="191"/>
                      </a:cubicBezTo>
                      <a:cubicBezTo>
                        <a:pt x="141" y="231"/>
                        <a:pt x="141" y="231"/>
                        <a:pt x="141" y="231"/>
                      </a:cubicBezTo>
                      <a:cubicBezTo>
                        <a:pt x="141" y="795"/>
                        <a:pt x="141" y="795"/>
                        <a:pt x="141" y="795"/>
                      </a:cubicBezTo>
                      <a:cubicBezTo>
                        <a:pt x="141" y="835"/>
                        <a:pt x="141" y="835"/>
                        <a:pt x="141" y="835"/>
                      </a:cubicBezTo>
                      <a:cubicBezTo>
                        <a:pt x="141" y="835"/>
                        <a:pt x="140" y="857"/>
                        <a:pt x="139" y="865"/>
                      </a:cubicBezTo>
                      <a:cubicBezTo>
                        <a:pt x="135" y="911"/>
                        <a:pt x="112" y="927"/>
                        <a:pt x="70" y="934"/>
                      </a:cubicBezTo>
                      <a:cubicBezTo>
                        <a:pt x="57" y="936"/>
                        <a:pt x="38" y="938"/>
                        <a:pt x="26" y="940"/>
                      </a:cubicBezTo>
                      <a:cubicBezTo>
                        <a:pt x="10" y="941"/>
                        <a:pt x="0" y="952"/>
                        <a:pt x="0" y="966"/>
                      </a:cubicBezTo>
                      <a:cubicBezTo>
                        <a:pt x="0" y="966"/>
                        <a:pt x="0" y="1012"/>
                        <a:pt x="0" y="1013"/>
                      </a:cubicBezTo>
                      <a:cubicBezTo>
                        <a:pt x="0" y="1014"/>
                        <a:pt x="1" y="1017"/>
                        <a:pt x="1" y="1017"/>
                      </a:cubicBezTo>
                      <a:cubicBezTo>
                        <a:pt x="1" y="1022"/>
                        <a:pt x="4" y="1025"/>
                        <a:pt x="9" y="1025"/>
                      </a:cubicBezTo>
                      <a:cubicBezTo>
                        <a:pt x="9" y="1025"/>
                        <a:pt x="12" y="1026"/>
                        <a:pt x="13" y="1026"/>
                      </a:cubicBezTo>
                      <a:cubicBezTo>
                        <a:pt x="14" y="1026"/>
                        <a:pt x="555" y="1026"/>
                        <a:pt x="555" y="1026"/>
                      </a:cubicBezTo>
                      <a:cubicBezTo>
                        <a:pt x="557" y="1026"/>
                        <a:pt x="559" y="1025"/>
                        <a:pt x="559" y="1025"/>
                      </a:cubicBezTo>
                      <a:cubicBezTo>
                        <a:pt x="564" y="1025"/>
                        <a:pt x="568" y="1022"/>
                        <a:pt x="568" y="1017"/>
                      </a:cubicBezTo>
                      <a:cubicBezTo>
                        <a:pt x="568" y="1017"/>
                        <a:pt x="568" y="1014"/>
                        <a:pt x="568" y="1013"/>
                      </a:cubicBezTo>
                      <a:cubicBezTo>
                        <a:pt x="568" y="966"/>
                        <a:pt x="568" y="966"/>
                        <a:pt x="568" y="966"/>
                      </a:cubicBezTo>
                      <a:cubicBezTo>
                        <a:pt x="568" y="952"/>
                        <a:pt x="558" y="941"/>
                        <a:pt x="543" y="940"/>
                      </a:cubicBezTo>
                      <a:cubicBezTo>
                        <a:pt x="531" y="938"/>
                        <a:pt x="511" y="936"/>
                        <a:pt x="498" y="934"/>
                      </a:cubicBezTo>
                      <a:cubicBezTo>
                        <a:pt x="457" y="927"/>
                        <a:pt x="433" y="911"/>
                        <a:pt x="429" y="865"/>
                      </a:cubicBezTo>
                      <a:cubicBezTo>
                        <a:pt x="428" y="857"/>
                        <a:pt x="428" y="835"/>
                        <a:pt x="428" y="835"/>
                      </a:cubicBezTo>
                      <a:cubicBezTo>
                        <a:pt x="427" y="795"/>
                        <a:pt x="427" y="795"/>
                        <a:pt x="427" y="795"/>
                      </a:cubicBezTo>
                      <a:cubicBezTo>
                        <a:pt x="427" y="579"/>
                        <a:pt x="427" y="579"/>
                        <a:pt x="427" y="579"/>
                      </a:cubicBezTo>
                      <a:cubicBezTo>
                        <a:pt x="850" y="579"/>
                        <a:pt x="850" y="579"/>
                        <a:pt x="850" y="579"/>
                      </a:cubicBezTo>
                      <a:cubicBezTo>
                        <a:pt x="850" y="795"/>
                        <a:pt x="850" y="795"/>
                        <a:pt x="850" y="795"/>
                      </a:cubicBezTo>
                      <a:cubicBezTo>
                        <a:pt x="849" y="835"/>
                        <a:pt x="849" y="835"/>
                        <a:pt x="849" y="835"/>
                      </a:cubicBezTo>
                      <a:cubicBezTo>
                        <a:pt x="849" y="835"/>
                        <a:pt x="849" y="857"/>
                        <a:pt x="848" y="865"/>
                      </a:cubicBezTo>
                      <a:cubicBezTo>
                        <a:pt x="844" y="911"/>
                        <a:pt x="820" y="927"/>
                        <a:pt x="779" y="934"/>
                      </a:cubicBezTo>
                      <a:cubicBezTo>
                        <a:pt x="766" y="936"/>
                        <a:pt x="746" y="938"/>
                        <a:pt x="734" y="940"/>
                      </a:cubicBezTo>
                      <a:cubicBezTo>
                        <a:pt x="719" y="941"/>
                        <a:pt x="709" y="952"/>
                        <a:pt x="709" y="966"/>
                      </a:cubicBezTo>
                      <a:cubicBezTo>
                        <a:pt x="709" y="966"/>
                        <a:pt x="709" y="1012"/>
                        <a:pt x="709" y="1013"/>
                      </a:cubicBezTo>
                      <a:close/>
                    </a:path>
                  </a:pathLst>
                </a:custGeom>
                <a:solidFill>
                  <a:srgbClr val="004EA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7" name="Freeform 33"/>
                <p:cNvSpPr>
                  <a:spLocks/>
                </p:cNvSpPr>
                <p:nvPr userDrawn="1"/>
              </p:nvSpPr>
              <p:spPr bwMode="auto">
                <a:xfrm>
                  <a:off x="7529514" y="5123347"/>
                  <a:ext cx="180064" cy="325202"/>
                </a:xfrm>
                <a:custGeom>
                  <a:avLst/>
                  <a:gdLst/>
                  <a:ahLst/>
                  <a:cxnLst>
                    <a:cxn ang="0">
                      <a:pos x="0" y="1013"/>
                    </a:cxn>
                    <a:cxn ang="0">
                      <a:pos x="0" y="1017"/>
                    </a:cxn>
                    <a:cxn ang="0">
                      <a:pos x="8" y="1025"/>
                    </a:cxn>
                    <a:cxn ang="0">
                      <a:pos x="13" y="1026"/>
                    </a:cxn>
                    <a:cxn ang="0">
                      <a:pos x="555" y="1026"/>
                    </a:cxn>
                    <a:cxn ang="0">
                      <a:pos x="559" y="1025"/>
                    </a:cxn>
                    <a:cxn ang="0">
                      <a:pos x="567" y="1017"/>
                    </a:cxn>
                    <a:cxn ang="0">
                      <a:pos x="568" y="1013"/>
                    </a:cxn>
                    <a:cxn ang="0">
                      <a:pos x="568" y="966"/>
                    </a:cxn>
                    <a:cxn ang="0">
                      <a:pos x="542" y="940"/>
                    </a:cxn>
                    <a:cxn ang="0">
                      <a:pos x="498" y="934"/>
                    </a:cxn>
                    <a:cxn ang="0">
                      <a:pos x="429" y="865"/>
                    </a:cxn>
                    <a:cxn ang="0">
                      <a:pos x="427" y="835"/>
                    </a:cxn>
                    <a:cxn ang="0">
                      <a:pos x="427" y="795"/>
                    </a:cxn>
                    <a:cxn ang="0">
                      <a:pos x="427" y="231"/>
                    </a:cxn>
                    <a:cxn ang="0">
                      <a:pos x="427" y="191"/>
                    </a:cxn>
                    <a:cxn ang="0">
                      <a:pos x="429" y="161"/>
                    </a:cxn>
                    <a:cxn ang="0">
                      <a:pos x="498" y="92"/>
                    </a:cxn>
                    <a:cxn ang="0">
                      <a:pos x="542" y="86"/>
                    </a:cxn>
                    <a:cxn ang="0">
                      <a:pos x="568" y="60"/>
                    </a:cxn>
                    <a:cxn ang="0">
                      <a:pos x="568" y="13"/>
                    </a:cxn>
                    <a:cxn ang="0">
                      <a:pos x="567" y="9"/>
                    </a:cxn>
                    <a:cxn ang="0">
                      <a:pos x="559" y="0"/>
                    </a:cxn>
                    <a:cxn ang="0">
                      <a:pos x="555" y="0"/>
                    </a:cxn>
                    <a:cxn ang="0">
                      <a:pos x="13" y="0"/>
                    </a:cxn>
                    <a:cxn ang="0">
                      <a:pos x="8" y="0"/>
                    </a:cxn>
                    <a:cxn ang="0">
                      <a:pos x="0" y="9"/>
                    </a:cxn>
                    <a:cxn ang="0">
                      <a:pos x="0" y="13"/>
                    </a:cxn>
                    <a:cxn ang="0">
                      <a:pos x="0" y="60"/>
                    </a:cxn>
                    <a:cxn ang="0">
                      <a:pos x="25" y="86"/>
                    </a:cxn>
                    <a:cxn ang="0">
                      <a:pos x="69" y="92"/>
                    </a:cxn>
                    <a:cxn ang="0">
                      <a:pos x="139" y="161"/>
                    </a:cxn>
                    <a:cxn ang="0">
                      <a:pos x="140" y="191"/>
                    </a:cxn>
                    <a:cxn ang="0">
                      <a:pos x="141" y="231"/>
                    </a:cxn>
                    <a:cxn ang="0">
                      <a:pos x="141" y="795"/>
                    </a:cxn>
                    <a:cxn ang="0">
                      <a:pos x="140" y="835"/>
                    </a:cxn>
                    <a:cxn ang="0">
                      <a:pos x="139" y="865"/>
                    </a:cxn>
                    <a:cxn ang="0">
                      <a:pos x="69" y="934"/>
                    </a:cxn>
                    <a:cxn ang="0">
                      <a:pos x="25" y="940"/>
                    </a:cxn>
                    <a:cxn ang="0">
                      <a:pos x="0" y="966"/>
                    </a:cxn>
                    <a:cxn ang="0">
                      <a:pos x="0" y="1013"/>
                    </a:cxn>
                  </a:cxnLst>
                  <a:rect l="0" t="0" r="r" b="b"/>
                  <a:pathLst>
                    <a:path w="568" h="1026">
                      <a:moveTo>
                        <a:pt x="0" y="1013"/>
                      </a:moveTo>
                      <a:cubicBezTo>
                        <a:pt x="0" y="1014"/>
                        <a:pt x="0" y="1017"/>
                        <a:pt x="0" y="1017"/>
                      </a:cubicBezTo>
                      <a:cubicBezTo>
                        <a:pt x="0" y="1022"/>
                        <a:pt x="4" y="1025"/>
                        <a:pt x="8" y="1025"/>
                      </a:cubicBezTo>
                      <a:cubicBezTo>
                        <a:pt x="8" y="1025"/>
                        <a:pt x="11" y="1026"/>
                        <a:pt x="13" y="1026"/>
                      </a:cubicBezTo>
                      <a:cubicBezTo>
                        <a:pt x="14" y="1026"/>
                        <a:pt x="555" y="1026"/>
                        <a:pt x="555" y="1026"/>
                      </a:cubicBezTo>
                      <a:cubicBezTo>
                        <a:pt x="556" y="1026"/>
                        <a:pt x="559" y="1025"/>
                        <a:pt x="559" y="1025"/>
                      </a:cubicBezTo>
                      <a:cubicBezTo>
                        <a:pt x="564" y="1025"/>
                        <a:pt x="567" y="1022"/>
                        <a:pt x="567" y="1017"/>
                      </a:cubicBezTo>
                      <a:cubicBezTo>
                        <a:pt x="567" y="1017"/>
                        <a:pt x="568" y="1014"/>
                        <a:pt x="568" y="1013"/>
                      </a:cubicBezTo>
                      <a:cubicBezTo>
                        <a:pt x="568" y="966"/>
                        <a:pt x="568" y="966"/>
                        <a:pt x="568" y="966"/>
                      </a:cubicBezTo>
                      <a:cubicBezTo>
                        <a:pt x="568" y="952"/>
                        <a:pt x="558" y="941"/>
                        <a:pt x="542" y="940"/>
                      </a:cubicBezTo>
                      <a:cubicBezTo>
                        <a:pt x="530" y="938"/>
                        <a:pt x="511" y="936"/>
                        <a:pt x="498" y="934"/>
                      </a:cubicBezTo>
                      <a:cubicBezTo>
                        <a:pt x="456" y="927"/>
                        <a:pt x="433" y="911"/>
                        <a:pt x="429" y="865"/>
                      </a:cubicBezTo>
                      <a:cubicBezTo>
                        <a:pt x="428" y="857"/>
                        <a:pt x="427" y="835"/>
                        <a:pt x="427" y="835"/>
                      </a:cubicBezTo>
                      <a:cubicBezTo>
                        <a:pt x="427" y="795"/>
                        <a:pt x="427" y="795"/>
                        <a:pt x="427" y="795"/>
                      </a:cubicBezTo>
                      <a:cubicBezTo>
                        <a:pt x="427" y="231"/>
                        <a:pt x="427" y="231"/>
                        <a:pt x="427" y="231"/>
                      </a:cubicBezTo>
                      <a:cubicBezTo>
                        <a:pt x="427" y="191"/>
                        <a:pt x="427" y="191"/>
                        <a:pt x="427" y="191"/>
                      </a:cubicBezTo>
                      <a:cubicBezTo>
                        <a:pt x="427" y="191"/>
                        <a:pt x="428" y="169"/>
                        <a:pt x="429" y="161"/>
                      </a:cubicBezTo>
                      <a:cubicBezTo>
                        <a:pt x="433" y="115"/>
                        <a:pt x="456" y="99"/>
                        <a:pt x="498" y="92"/>
                      </a:cubicBezTo>
                      <a:cubicBezTo>
                        <a:pt x="511" y="90"/>
                        <a:pt x="530" y="88"/>
                        <a:pt x="542" y="86"/>
                      </a:cubicBezTo>
                      <a:cubicBezTo>
                        <a:pt x="558" y="84"/>
                        <a:pt x="568" y="74"/>
                        <a:pt x="568" y="60"/>
                      </a:cubicBezTo>
                      <a:cubicBezTo>
                        <a:pt x="568" y="13"/>
                        <a:pt x="568" y="13"/>
                        <a:pt x="568" y="13"/>
                      </a:cubicBezTo>
                      <a:cubicBezTo>
                        <a:pt x="568" y="12"/>
                        <a:pt x="567" y="9"/>
                        <a:pt x="567" y="9"/>
                      </a:cubicBezTo>
                      <a:cubicBezTo>
                        <a:pt x="567" y="4"/>
                        <a:pt x="564" y="1"/>
                        <a:pt x="559" y="0"/>
                      </a:cubicBezTo>
                      <a:cubicBezTo>
                        <a:pt x="559" y="0"/>
                        <a:pt x="556" y="0"/>
                        <a:pt x="555" y="0"/>
                      </a:cubicBezTo>
                      <a:cubicBezTo>
                        <a:pt x="555" y="0"/>
                        <a:pt x="14" y="0"/>
                        <a:pt x="13" y="0"/>
                      </a:cubicBezTo>
                      <a:cubicBezTo>
                        <a:pt x="11" y="0"/>
                        <a:pt x="8" y="0"/>
                        <a:pt x="8" y="0"/>
                      </a:cubicBezTo>
                      <a:cubicBezTo>
                        <a:pt x="4" y="1"/>
                        <a:pt x="0" y="4"/>
                        <a:pt x="0" y="9"/>
                      </a:cubicBezTo>
                      <a:cubicBezTo>
                        <a:pt x="0" y="9"/>
                        <a:pt x="0" y="12"/>
                        <a:pt x="0" y="13"/>
                      </a:cubicBezTo>
                      <a:cubicBezTo>
                        <a:pt x="0" y="14"/>
                        <a:pt x="0" y="60"/>
                        <a:pt x="0" y="60"/>
                      </a:cubicBezTo>
                      <a:cubicBezTo>
                        <a:pt x="0" y="74"/>
                        <a:pt x="10" y="84"/>
                        <a:pt x="25" y="86"/>
                      </a:cubicBezTo>
                      <a:cubicBezTo>
                        <a:pt x="37" y="88"/>
                        <a:pt x="57" y="90"/>
                        <a:pt x="69" y="92"/>
                      </a:cubicBezTo>
                      <a:cubicBezTo>
                        <a:pt x="111" y="99"/>
                        <a:pt x="134" y="115"/>
                        <a:pt x="139" y="161"/>
                      </a:cubicBezTo>
                      <a:cubicBezTo>
                        <a:pt x="140" y="169"/>
                        <a:pt x="140" y="191"/>
                        <a:pt x="140" y="191"/>
                      </a:cubicBezTo>
                      <a:cubicBezTo>
                        <a:pt x="141" y="231"/>
                        <a:pt x="141" y="231"/>
                        <a:pt x="141" y="231"/>
                      </a:cubicBezTo>
                      <a:cubicBezTo>
                        <a:pt x="141" y="795"/>
                        <a:pt x="141" y="795"/>
                        <a:pt x="141" y="795"/>
                      </a:cubicBezTo>
                      <a:cubicBezTo>
                        <a:pt x="140" y="835"/>
                        <a:pt x="140" y="835"/>
                        <a:pt x="140" y="835"/>
                      </a:cubicBezTo>
                      <a:cubicBezTo>
                        <a:pt x="140" y="835"/>
                        <a:pt x="140" y="857"/>
                        <a:pt x="139" y="865"/>
                      </a:cubicBezTo>
                      <a:cubicBezTo>
                        <a:pt x="134" y="911"/>
                        <a:pt x="111" y="927"/>
                        <a:pt x="69" y="934"/>
                      </a:cubicBezTo>
                      <a:cubicBezTo>
                        <a:pt x="57" y="936"/>
                        <a:pt x="37" y="938"/>
                        <a:pt x="25" y="940"/>
                      </a:cubicBezTo>
                      <a:cubicBezTo>
                        <a:pt x="10" y="941"/>
                        <a:pt x="0" y="952"/>
                        <a:pt x="0" y="966"/>
                      </a:cubicBezTo>
                      <a:cubicBezTo>
                        <a:pt x="0" y="966"/>
                        <a:pt x="0" y="1012"/>
                        <a:pt x="0" y="1013"/>
                      </a:cubicBezTo>
                      <a:close/>
                    </a:path>
                  </a:pathLst>
                </a:custGeom>
                <a:solidFill>
                  <a:srgbClr val="004EA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0" name="正方形/長方形 29"/>
              <p:cNvSpPr/>
              <p:nvPr userDrawn="1"/>
            </p:nvSpPr>
            <p:spPr>
              <a:xfrm rot="16200000">
                <a:off x="3722699" y="93303"/>
                <a:ext cx="252000" cy="7445394"/>
              </a:xfrm>
              <a:prstGeom prst="rect">
                <a:avLst/>
              </a:prstGeom>
              <a:solidFill>
                <a:srgbClr val="B0B8D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正方形/長方形 33"/>
              <p:cNvSpPr/>
              <p:nvPr userDrawn="1"/>
            </p:nvSpPr>
            <p:spPr>
              <a:xfrm rot="16200000">
                <a:off x="9019722" y="3186484"/>
                <a:ext cx="252000" cy="1259032"/>
              </a:xfrm>
              <a:prstGeom prst="rect">
                <a:avLst/>
              </a:prstGeom>
              <a:solidFill>
                <a:srgbClr val="B0B8D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/>
            <p:cNvSpPr/>
            <p:nvPr userDrawn="1"/>
          </p:nvSpPr>
          <p:spPr>
            <a:xfrm>
              <a:off x="0" y="0"/>
              <a:ext cx="252000" cy="7380288"/>
            </a:xfrm>
            <a:prstGeom prst="rect">
              <a:avLst/>
            </a:prstGeom>
            <a:solidFill>
              <a:srgbClr val="004EA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kern="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正方形/長方形 38"/>
            <p:cNvSpPr/>
            <p:nvPr userDrawn="1"/>
          </p:nvSpPr>
          <p:spPr>
            <a:xfrm>
              <a:off x="9649238" y="0"/>
              <a:ext cx="252000" cy="7380288"/>
            </a:xfrm>
            <a:prstGeom prst="rect">
              <a:avLst/>
            </a:prstGeom>
            <a:solidFill>
              <a:srgbClr val="004EA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kern="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1" name="タイトル 1"/>
          <p:cNvSpPr>
            <a:spLocks noGrp="1"/>
          </p:cNvSpPr>
          <p:nvPr userDrawn="1">
            <p:ph type="ctrTitle"/>
          </p:nvPr>
        </p:nvSpPr>
        <p:spPr>
          <a:xfrm>
            <a:off x="558131" y="2955092"/>
            <a:ext cx="8784976" cy="48474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rtl="0" fontAlgn="ctr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kumimoji="1" lang="ja-JP" altLang="en-US" sz="2400" b="1">
                <a:solidFill>
                  <a:schemeClr val="tx1"/>
                </a:solidFill>
                <a:latin typeface="Times New Roman" pitchFamily="34" charset="0"/>
                <a:ea typeface="Times New Roman" pitchFamily="50" charset="-128"/>
                <a:cs typeface="Times New Roman" pitchFamily="34" charset="0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58131" y="7002329"/>
            <a:ext cx="2520280" cy="216208"/>
          </a:xfrm>
          <a:prstGeom prst="rect">
            <a:avLst/>
          </a:prstGeom>
        </p:spPr>
        <p:txBody>
          <a:bodyPr wrap="none" lIns="0" rIns="0">
            <a:noAutofit/>
          </a:bodyPr>
          <a:lstStyle>
            <a:lvl1pPr>
              <a:defRPr sz="600" baseline="0">
                <a:solidFill>
                  <a:srgbClr val="6A6A6A"/>
                </a:solidFill>
                <a:latin typeface="Times New Roman" pitchFamily="34" charset="0"/>
                <a:ea typeface="Times New Roman" pitchFamily="50" charset="-128"/>
                <a:cs typeface="Times New Roman" pitchFamily="34" charset="0"/>
              </a:defRPr>
            </a:lvl1pPr>
          </a:lstStyle>
          <a:p>
            <a:r>
              <a:rPr lang="en-US" altLang="ja-JP" dirty="0"/>
              <a:t>Copyright © 2023 IHI Corporation All Rights Reserved.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 userDrawn="1"/>
        </p:nvGrpSpPr>
        <p:grpSpPr>
          <a:xfrm>
            <a:off x="0" y="0"/>
            <a:ext cx="9901238" cy="7380288"/>
            <a:chOff x="0" y="0"/>
            <a:chExt cx="9901238" cy="7380288"/>
          </a:xfrm>
        </p:grpSpPr>
        <p:sp>
          <p:nvSpPr>
            <p:cNvPr id="5" name="正方形/長方形 4"/>
            <p:cNvSpPr/>
            <p:nvPr userDrawn="1"/>
          </p:nvSpPr>
          <p:spPr>
            <a:xfrm>
              <a:off x="126002" y="0"/>
              <a:ext cx="9649235" cy="6786488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ctr" hangingPunct="0"/>
              <a:endParaRPr kumimoji="1" lang="ja-JP" altLang="en-US" sz="1100">
                <a:solidFill>
                  <a:schemeClr val="tx1"/>
                </a:solidFill>
                <a:latin typeface="Times New Roman" pitchFamily="34" charset="0"/>
                <a:ea typeface="Times New Roman" pitchFamily="50" charset="-128"/>
              </a:endParaRPr>
            </a:p>
          </p:txBody>
        </p:sp>
        <p:grpSp>
          <p:nvGrpSpPr>
            <p:cNvPr id="3" name="グループ化 2"/>
            <p:cNvGrpSpPr/>
            <p:nvPr userDrawn="1"/>
          </p:nvGrpSpPr>
          <p:grpSpPr>
            <a:xfrm>
              <a:off x="0" y="0"/>
              <a:ext cx="9901238" cy="7380288"/>
              <a:chOff x="0" y="0"/>
              <a:chExt cx="9901238" cy="7380288"/>
            </a:xfrm>
          </p:grpSpPr>
          <p:grpSp>
            <p:nvGrpSpPr>
              <p:cNvPr id="2" name="グループ化 1"/>
              <p:cNvGrpSpPr/>
              <p:nvPr userDrawn="1"/>
            </p:nvGrpSpPr>
            <p:grpSpPr>
              <a:xfrm>
                <a:off x="126002" y="6456407"/>
                <a:ext cx="9649236" cy="252000"/>
                <a:chOff x="126002" y="6456407"/>
                <a:chExt cx="9649236" cy="252000"/>
              </a:xfrm>
            </p:grpSpPr>
            <p:sp>
              <p:nvSpPr>
                <p:cNvPr id="28" name="Freeform 31"/>
                <p:cNvSpPr>
                  <a:spLocks/>
                </p:cNvSpPr>
                <p:nvPr userDrawn="1"/>
              </p:nvSpPr>
              <p:spPr bwMode="auto">
                <a:xfrm>
                  <a:off x="7709554" y="6456407"/>
                  <a:ext cx="139231" cy="252000"/>
                </a:xfrm>
                <a:custGeom>
                  <a:avLst/>
                  <a:gdLst/>
                  <a:ahLst/>
                  <a:cxnLst>
                    <a:cxn ang="0">
                      <a:pos x="567" y="1013"/>
                    </a:cxn>
                    <a:cxn ang="0">
                      <a:pos x="567" y="1017"/>
                    </a:cxn>
                    <a:cxn ang="0">
                      <a:pos x="559" y="1025"/>
                    </a:cxn>
                    <a:cxn ang="0">
                      <a:pos x="555" y="1026"/>
                    </a:cxn>
                    <a:cxn ang="0">
                      <a:pos x="12" y="1026"/>
                    </a:cxn>
                    <a:cxn ang="0">
                      <a:pos x="8" y="1025"/>
                    </a:cxn>
                    <a:cxn ang="0">
                      <a:pos x="0" y="1017"/>
                    </a:cxn>
                    <a:cxn ang="0">
                      <a:pos x="0" y="1013"/>
                    </a:cxn>
                    <a:cxn ang="0">
                      <a:pos x="0" y="966"/>
                    </a:cxn>
                    <a:cxn ang="0">
                      <a:pos x="25" y="940"/>
                    </a:cxn>
                    <a:cxn ang="0">
                      <a:pos x="69" y="934"/>
                    </a:cxn>
                    <a:cxn ang="0">
                      <a:pos x="139" y="865"/>
                    </a:cxn>
                    <a:cxn ang="0">
                      <a:pos x="140" y="835"/>
                    </a:cxn>
                    <a:cxn ang="0">
                      <a:pos x="141" y="795"/>
                    </a:cxn>
                    <a:cxn ang="0">
                      <a:pos x="141" y="231"/>
                    </a:cxn>
                    <a:cxn ang="0">
                      <a:pos x="140" y="191"/>
                    </a:cxn>
                    <a:cxn ang="0">
                      <a:pos x="139" y="161"/>
                    </a:cxn>
                    <a:cxn ang="0">
                      <a:pos x="69" y="92"/>
                    </a:cxn>
                    <a:cxn ang="0">
                      <a:pos x="25" y="86"/>
                    </a:cxn>
                    <a:cxn ang="0">
                      <a:pos x="0" y="60"/>
                    </a:cxn>
                    <a:cxn ang="0">
                      <a:pos x="0" y="13"/>
                    </a:cxn>
                    <a:cxn ang="0">
                      <a:pos x="0" y="9"/>
                    </a:cxn>
                    <a:cxn ang="0">
                      <a:pos x="8" y="0"/>
                    </a:cxn>
                    <a:cxn ang="0">
                      <a:pos x="12" y="0"/>
                    </a:cxn>
                    <a:cxn ang="0">
                      <a:pos x="555" y="0"/>
                    </a:cxn>
                    <a:cxn ang="0">
                      <a:pos x="559" y="0"/>
                    </a:cxn>
                    <a:cxn ang="0">
                      <a:pos x="567" y="9"/>
                    </a:cxn>
                    <a:cxn ang="0">
                      <a:pos x="567" y="13"/>
                    </a:cxn>
                    <a:cxn ang="0">
                      <a:pos x="567" y="60"/>
                    </a:cxn>
                    <a:cxn ang="0">
                      <a:pos x="542" y="86"/>
                    </a:cxn>
                    <a:cxn ang="0">
                      <a:pos x="498" y="92"/>
                    </a:cxn>
                    <a:cxn ang="0">
                      <a:pos x="428" y="161"/>
                    </a:cxn>
                    <a:cxn ang="0">
                      <a:pos x="427" y="191"/>
                    </a:cxn>
                    <a:cxn ang="0">
                      <a:pos x="426" y="231"/>
                    </a:cxn>
                    <a:cxn ang="0">
                      <a:pos x="426" y="795"/>
                    </a:cxn>
                    <a:cxn ang="0">
                      <a:pos x="427" y="835"/>
                    </a:cxn>
                    <a:cxn ang="0">
                      <a:pos x="428" y="865"/>
                    </a:cxn>
                    <a:cxn ang="0">
                      <a:pos x="498" y="934"/>
                    </a:cxn>
                    <a:cxn ang="0">
                      <a:pos x="542" y="940"/>
                    </a:cxn>
                    <a:cxn ang="0">
                      <a:pos x="567" y="966"/>
                    </a:cxn>
                    <a:cxn ang="0">
                      <a:pos x="567" y="1013"/>
                    </a:cxn>
                  </a:cxnLst>
                  <a:rect l="0" t="0" r="r" b="b"/>
                  <a:pathLst>
                    <a:path w="567" h="1026">
                      <a:moveTo>
                        <a:pt x="567" y="1013"/>
                      </a:moveTo>
                      <a:cubicBezTo>
                        <a:pt x="567" y="1014"/>
                        <a:pt x="567" y="1017"/>
                        <a:pt x="567" y="1017"/>
                      </a:cubicBezTo>
                      <a:cubicBezTo>
                        <a:pt x="567" y="1022"/>
                        <a:pt x="563" y="1025"/>
                        <a:pt x="559" y="1025"/>
                      </a:cubicBezTo>
                      <a:cubicBezTo>
                        <a:pt x="559" y="1025"/>
                        <a:pt x="556" y="1026"/>
                        <a:pt x="555" y="1026"/>
                      </a:cubicBezTo>
                      <a:cubicBezTo>
                        <a:pt x="555" y="1026"/>
                        <a:pt x="14" y="1026"/>
                        <a:pt x="12" y="1026"/>
                      </a:cubicBezTo>
                      <a:cubicBezTo>
                        <a:pt x="11" y="1026"/>
                        <a:pt x="8" y="1025"/>
                        <a:pt x="8" y="1025"/>
                      </a:cubicBezTo>
                      <a:cubicBezTo>
                        <a:pt x="4" y="1025"/>
                        <a:pt x="0" y="1022"/>
                        <a:pt x="0" y="1017"/>
                      </a:cubicBezTo>
                      <a:cubicBezTo>
                        <a:pt x="0" y="1017"/>
                        <a:pt x="0" y="1014"/>
                        <a:pt x="0" y="1013"/>
                      </a:cubicBezTo>
                      <a:cubicBezTo>
                        <a:pt x="0" y="966"/>
                        <a:pt x="0" y="966"/>
                        <a:pt x="0" y="966"/>
                      </a:cubicBezTo>
                      <a:cubicBezTo>
                        <a:pt x="0" y="952"/>
                        <a:pt x="9" y="941"/>
                        <a:pt x="25" y="940"/>
                      </a:cubicBezTo>
                      <a:cubicBezTo>
                        <a:pt x="37" y="938"/>
                        <a:pt x="56" y="936"/>
                        <a:pt x="69" y="934"/>
                      </a:cubicBezTo>
                      <a:cubicBezTo>
                        <a:pt x="111" y="927"/>
                        <a:pt x="134" y="911"/>
                        <a:pt x="139" y="865"/>
                      </a:cubicBezTo>
                      <a:cubicBezTo>
                        <a:pt x="139" y="857"/>
                        <a:pt x="140" y="835"/>
                        <a:pt x="140" y="835"/>
                      </a:cubicBezTo>
                      <a:cubicBezTo>
                        <a:pt x="141" y="795"/>
                        <a:pt x="141" y="795"/>
                        <a:pt x="141" y="795"/>
                      </a:cubicBezTo>
                      <a:cubicBezTo>
                        <a:pt x="141" y="231"/>
                        <a:pt x="141" y="231"/>
                        <a:pt x="141" y="231"/>
                      </a:cubicBezTo>
                      <a:cubicBezTo>
                        <a:pt x="140" y="191"/>
                        <a:pt x="140" y="191"/>
                        <a:pt x="140" y="191"/>
                      </a:cubicBezTo>
                      <a:cubicBezTo>
                        <a:pt x="140" y="191"/>
                        <a:pt x="139" y="169"/>
                        <a:pt x="139" y="161"/>
                      </a:cubicBezTo>
                      <a:cubicBezTo>
                        <a:pt x="134" y="115"/>
                        <a:pt x="111" y="99"/>
                        <a:pt x="69" y="92"/>
                      </a:cubicBezTo>
                      <a:cubicBezTo>
                        <a:pt x="56" y="90"/>
                        <a:pt x="37" y="88"/>
                        <a:pt x="25" y="86"/>
                      </a:cubicBezTo>
                      <a:cubicBezTo>
                        <a:pt x="9" y="84"/>
                        <a:pt x="0" y="74"/>
                        <a:pt x="0" y="60"/>
                      </a:cubicBezTo>
                      <a:cubicBezTo>
                        <a:pt x="0" y="60"/>
                        <a:pt x="0" y="14"/>
                        <a:pt x="0" y="13"/>
                      </a:cubicBezTo>
                      <a:cubicBezTo>
                        <a:pt x="0" y="12"/>
                        <a:pt x="0" y="9"/>
                        <a:pt x="0" y="9"/>
                      </a:cubicBezTo>
                      <a:cubicBezTo>
                        <a:pt x="0" y="4"/>
                        <a:pt x="4" y="1"/>
                        <a:pt x="8" y="0"/>
                      </a:cubicBezTo>
                      <a:cubicBezTo>
                        <a:pt x="8" y="0"/>
                        <a:pt x="11" y="0"/>
                        <a:pt x="12" y="0"/>
                      </a:cubicBezTo>
                      <a:cubicBezTo>
                        <a:pt x="14" y="0"/>
                        <a:pt x="555" y="0"/>
                        <a:pt x="555" y="0"/>
                      </a:cubicBezTo>
                      <a:cubicBezTo>
                        <a:pt x="556" y="0"/>
                        <a:pt x="559" y="0"/>
                        <a:pt x="559" y="0"/>
                      </a:cubicBezTo>
                      <a:cubicBezTo>
                        <a:pt x="563" y="1"/>
                        <a:pt x="567" y="4"/>
                        <a:pt x="567" y="9"/>
                      </a:cubicBezTo>
                      <a:cubicBezTo>
                        <a:pt x="567" y="9"/>
                        <a:pt x="567" y="12"/>
                        <a:pt x="567" y="13"/>
                      </a:cubicBezTo>
                      <a:cubicBezTo>
                        <a:pt x="567" y="60"/>
                        <a:pt x="567" y="60"/>
                        <a:pt x="567" y="60"/>
                      </a:cubicBezTo>
                      <a:cubicBezTo>
                        <a:pt x="567" y="74"/>
                        <a:pt x="558" y="84"/>
                        <a:pt x="542" y="86"/>
                      </a:cubicBezTo>
                      <a:cubicBezTo>
                        <a:pt x="530" y="88"/>
                        <a:pt x="510" y="90"/>
                        <a:pt x="498" y="92"/>
                      </a:cubicBezTo>
                      <a:cubicBezTo>
                        <a:pt x="456" y="99"/>
                        <a:pt x="433" y="115"/>
                        <a:pt x="428" y="161"/>
                      </a:cubicBezTo>
                      <a:cubicBezTo>
                        <a:pt x="428" y="169"/>
                        <a:pt x="427" y="191"/>
                        <a:pt x="427" y="191"/>
                      </a:cubicBezTo>
                      <a:cubicBezTo>
                        <a:pt x="426" y="231"/>
                        <a:pt x="426" y="231"/>
                        <a:pt x="426" y="231"/>
                      </a:cubicBezTo>
                      <a:cubicBezTo>
                        <a:pt x="426" y="795"/>
                        <a:pt x="426" y="795"/>
                        <a:pt x="426" y="795"/>
                      </a:cubicBezTo>
                      <a:cubicBezTo>
                        <a:pt x="427" y="835"/>
                        <a:pt x="427" y="835"/>
                        <a:pt x="427" y="835"/>
                      </a:cubicBezTo>
                      <a:cubicBezTo>
                        <a:pt x="427" y="835"/>
                        <a:pt x="428" y="857"/>
                        <a:pt x="428" y="865"/>
                      </a:cubicBezTo>
                      <a:cubicBezTo>
                        <a:pt x="433" y="911"/>
                        <a:pt x="456" y="927"/>
                        <a:pt x="498" y="934"/>
                      </a:cubicBezTo>
                      <a:cubicBezTo>
                        <a:pt x="510" y="936"/>
                        <a:pt x="530" y="938"/>
                        <a:pt x="542" y="940"/>
                      </a:cubicBezTo>
                      <a:cubicBezTo>
                        <a:pt x="558" y="941"/>
                        <a:pt x="567" y="952"/>
                        <a:pt x="567" y="966"/>
                      </a:cubicBezTo>
                      <a:lnTo>
                        <a:pt x="567" y="1013"/>
                      </a:lnTo>
                      <a:close/>
                    </a:path>
                  </a:pathLst>
                </a:custGeom>
                <a:solidFill>
                  <a:srgbClr val="004EA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Freeform 32"/>
                <p:cNvSpPr>
                  <a:spLocks/>
                </p:cNvSpPr>
                <p:nvPr userDrawn="1"/>
              </p:nvSpPr>
              <p:spPr bwMode="auto">
                <a:xfrm>
                  <a:off x="7886978" y="6456407"/>
                  <a:ext cx="313646" cy="252000"/>
                </a:xfrm>
                <a:custGeom>
                  <a:avLst/>
                  <a:gdLst/>
                  <a:ahLst/>
                  <a:cxnLst>
                    <a:cxn ang="0">
                      <a:pos x="709" y="1017"/>
                    </a:cxn>
                    <a:cxn ang="0">
                      <a:pos x="722" y="1026"/>
                    </a:cxn>
                    <a:cxn ang="0">
                      <a:pos x="1268" y="1025"/>
                    </a:cxn>
                    <a:cxn ang="0">
                      <a:pos x="1277" y="1013"/>
                    </a:cxn>
                    <a:cxn ang="0">
                      <a:pos x="1251" y="940"/>
                    </a:cxn>
                    <a:cxn ang="0">
                      <a:pos x="1138" y="865"/>
                    </a:cxn>
                    <a:cxn ang="0">
                      <a:pos x="1136" y="795"/>
                    </a:cxn>
                    <a:cxn ang="0">
                      <a:pos x="1136" y="191"/>
                    </a:cxn>
                    <a:cxn ang="0">
                      <a:pos x="1207" y="92"/>
                    </a:cxn>
                    <a:cxn ang="0">
                      <a:pos x="1277" y="60"/>
                    </a:cxn>
                    <a:cxn ang="0">
                      <a:pos x="1277" y="9"/>
                    </a:cxn>
                    <a:cxn ang="0">
                      <a:pos x="1264" y="0"/>
                    </a:cxn>
                    <a:cxn ang="0">
                      <a:pos x="718" y="0"/>
                    </a:cxn>
                    <a:cxn ang="0">
                      <a:pos x="709" y="13"/>
                    </a:cxn>
                    <a:cxn ang="0">
                      <a:pos x="734" y="86"/>
                    </a:cxn>
                    <a:cxn ang="0">
                      <a:pos x="848" y="161"/>
                    </a:cxn>
                    <a:cxn ang="0">
                      <a:pos x="850" y="231"/>
                    </a:cxn>
                    <a:cxn ang="0">
                      <a:pos x="427" y="426"/>
                    </a:cxn>
                    <a:cxn ang="0">
                      <a:pos x="428" y="191"/>
                    </a:cxn>
                    <a:cxn ang="0">
                      <a:pos x="498" y="92"/>
                    </a:cxn>
                    <a:cxn ang="0">
                      <a:pos x="568" y="60"/>
                    </a:cxn>
                    <a:cxn ang="0">
                      <a:pos x="568" y="9"/>
                    </a:cxn>
                    <a:cxn ang="0">
                      <a:pos x="555" y="0"/>
                    </a:cxn>
                    <a:cxn ang="0">
                      <a:pos x="9" y="0"/>
                    </a:cxn>
                    <a:cxn ang="0">
                      <a:pos x="0" y="13"/>
                    </a:cxn>
                    <a:cxn ang="0">
                      <a:pos x="26" y="86"/>
                    </a:cxn>
                    <a:cxn ang="0">
                      <a:pos x="139" y="161"/>
                    </a:cxn>
                    <a:cxn ang="0">
                      <a:pos x="141" y="231"/>
                    </a:cxn>
                    <a:cxn ang="0">
                      <a:pos x="141" y="835"/>
                    </a:cxn>
                    <a:cxn ang="0">
                      <a:pos x="70" y="934"/>
                    </a:cxn>
                    <a:cxn ang="0">
                      <a:pos x="0" y="966"/>
                    </a:cxn>
                    <a:cxn ang="0">
                      <a:pos x="1" y="1017"/>
                    </a:cxn>
                    <a:cxn ang="0">
                      <a:pos x="13" y="1026"/>
                    </a:cxn>
                    <a:cxn ang="0">
                      <a:pos x="559" y="1025"/>
                    </a:cxn>
                    <a:cxn ang="0">
                      <a:pos x="568" y="1013"/>
                    </a:cxn>
                    <a:cxn ang="0">
                      <a:pos x="543" y="940"/>
                    </a:cxn>
                    <a:cxn ang="0">
                      <a:pos x="429" y="865"/>
                    </a:cxn>
                    <a:cxn ang="0">
                      <a:pos x="427" y="795"/>
                    </a:cxn>
                    <a:cxn ang="0">
                      <a:pos x="850" y="579"/>
                    </a:cxn>
                    <a:cxn ang="0">
                      <a:pos x="849" y="835"/>
                    </a:cxn>
                    <a:cxn ang="0">
                      <a:pos x="779" y="934"/>
                    </a:cxn>
                    <a:cxn ang="0">
                      <a:pos x="709" y="966"/>
                    </a:cxn>
                  </a:cxnLst>
                  <a:rect l="0" t="0" r="r" b="b"/>
                  <a:pathLst>
                    <a:path w="1277" h="1026">
                      <a:moveTo>
                        <a:pt x="709" y="1013"/>
                      </a:moveTo>
                      <a:cubicBezTo>
                        <a:pt x="709" y="1014"/>
                        <a:pt x="709" y="1017"/>
                        <a:pt x="709" y="1017"/>
                      </a:cubicBezTo>
                      <a:cubicBezTo>
                        <a:pt x="709" y="1022"/>
                        <a:pt x="713" y="1025"/>
                        <a:pt x="718" y="1025"/>
                      </a:cubicBezTo>
                      <a:cubicBezTo>
                        <a:pt x="718" y="1025"/>
                        <a:pt x="720" y="1026"/>
                        <a:pt x="722" y="1026"/>
                      </a:cubicBezTo>
                      <a:cubicBezTo>
                        <a:pt x="723" y="1026"/>
                        <a:pt x="1264" y="1026"/>
                        <a:pt x="1264" y="1026"/>
                      </a:cubicBezTo>
                      <a:cubicBezTo>
                        <a:pt x="1265" y="1026"/>
                        <a:pt x="1268" y="1025"/>
                        <a:pt x="1268" y="1025"/>
                      </a:cubicBezTo>
                      <a:cubicBezTo>
                        <a:pt x="1273" y="1025"/>
                        <a:pt x="1277" y="1022"/>
                        <a:pt x="1277" y="1017"/>
                      </a:cubicBezTo>
                      <a:cubicBezTo>
                        <a:pt x="1277" y="1017"/>
                        <a:pt x="1277" y="1014"/>
                        <a:pt x="1277" y="1013"/>
                      </a:cubicBezTo>
                      <a:cubicBezTo>
                        <a:pt x="1277" y="966"/>
                        <a:pt x="1277" y="966"/>
                        <a:pt x="1277" y="966"/>
                      </a:cubicBezTo>
                      <a:cubicBezTo>
                        <a:pt x="1277" y="952"/>
                        <a:pt x="1267" y="941"/>
                        <a:pt x="1251" y="940"/>
                      </a:cubicBezTo>
                      <a:cubicBezTo>
                        <a:pt x="1240" y="938"/>
                        <a:pt x="1220" y="936"/>
                        <a:pt x="1207" y="934"/>
                      </a:cubicBezTo>
                      <a:cubicBezTo>
                        <a:pt x="1166" y="927"/>
                        <a:pt x="1142" y="911"/>
                        <a:pt x="1138" y="865"/>
                      </a:cubicBezTo>
                      <a:cubicBezTo>
                        <a:pt x="1137" y="857"/>
                        <a:pt x="1136" y="835"/>
                        <a:pt x="1136" y="835"/>
                      </a:cubicBezTo>
                      <a:cubicBezTo>
                        <a:pt x="1136" y="795"/>
                        <a:pt x="1136" y="795"/>
                        <a:pt x="1136" y="795"/>
                      </a:cubicBezTo>
                      <a:cubicBezTo>
                        <a:pt x="1136" y="231"/>
                        <a:pt x="1136" y="231"/>
                        <a:pt x="1136" y="231"/>
                      </a:cubicBezTo>
                      <a:cubicBezTo>
                        <a:pt x="1136" y="191"/>
                        <a:pt x="1136" y="191"/>
                        <a:pt x="1136" y="191"/>
                      </a:cubicBezTo>
                      <a:cubicBezTo>
                        <a:pt x="1136" y="191"/>
                        <a:pt x="1137" y="169"/>
                        <a:pt x="1138" y="161"/>
                      </a:cubicBezTo>
                      <a:cubicBezTo>
                        <a:pt x="1142" y="115"/>
                        <a:pt x="1166" y="99"/>
                        <a:pt x="1207" y="92"/>
                      </a:cubicBezTo>
                      <a:cubicBezTo>
                        <a:pt x="1220" y="90"/>
                        <a:pt x="1240" y="88"/>
                        <a:pt x="1251" y="86"/>
                      </a:cubicBezTo>
                      <a:cubicBezTo>
                        <a:pt x="1267" y="84"/>
                        <a:pt x="1277" y="74"/>
                        <a:pt x="1277" y="60"/>
                      </a:cubicBezTo>
                      <a:cubicBezTo>
                        <a:pt x="1277" y="13"/>
                        <a:pt x="1277" y="13"/>
                        <a:pt x="1277" y="13"/>
                      </a:cubicBezTo>
                      <a:cubicBezTo>
                        <a:pt x="1277" y="12"/>
                        <a:pt x="1277" y="9"/>
                        <a:pt x="1277" y="9"/>
                      </a:cubicBezTo>
                      <a:cubicBezTo>
                        <a:pt x="1277" y="4"/>
                        <a:pt x="1273" y="1"/>
                        <a:pt x="1268" y="0"/>
                      </a:cubicBezTo>
                      <a:cubicBezTo>
                        <a:pt x="1268" y="0"/>
                        <a:pt x="1265" y="0"/>
                        <a:pt x="1264" y="0"/>
                      </a:cubicBezTo>
                      <a:cubicBezTo>
                        <a:pt x="1264" y="0"/>
                        <a:pt x="723" y="0"/>
                        <a:pt x="722" y="0"/>
                      </a:cubicBezTo>
                      <a:cubicBezTo>
                        <a:pt x="720" y="0"/>
                        <a:pt x="718" y="0"/>
                        <a:pt x="718" y="0"/>
                      </a:cubicBezTo>
                      <a:cubicBezTo>
                        <a:pt x="713" y="1"/>
                        <a:pt x="709" y="4"/>
                        <a:pt x="709" y="9"/>
                      </a:cubicBezTo>
                      <a:cubicBezTo>
                        <a:pt x="709" y="9"/>
                        <a:pt x="709" y="12"/>
                        <a:pt x="709" y="13"/>
                      </a:cubicBezTo>
                      <a:cubicBezTo>
                        <a:pt x="709" y="14"/>
                        <a:pt x="709" y="60"/>
                        <a:pt x="709" y="60"/>
                      </a:cubicBezTo>
                      <a:cubicBezTo>
                        <a:pt x="709" y="74"/>
                        <a:pt x="719" y="84"/>
                        <a:pt x="734" y="86"/>
                      </a:cubicBezTo>
                      <a:cubicBezTo>
                        <a:pt x="746" y="88"/>
                        <a:pt x="766" y="90"/>
                        <a:pt x="779" y="92"/>
                      </a:cubicBezTo>
                      <a:cubicBezTo>
                        <a:pt x="820" y="99"/>
                        <a:pt x="844" y="115"/>
                        <a:pt x="848" y="161"/>
                      </a:cubicBezTo>
                      <a:cubicBezTo>
                        <a:pt x="849" y="169"/>
                        <a:pt x="849" y="191"/>
                        <a:pt x="849" y="191"/>
                      </a:cubicBezTo>
                      <a:cubicBezTo>
                        <a:pt x="850" y="231"/>
                        <a:pt x="850" y="231"/>
                        <a:pt x="850" y="231"/>
                      </a:cubicBezTo>
                      <a:cubicBezTo>
                        <a:pt x="850" y="426"/>
                        <a:pt x="850" y="426"/>
                        <a:pt x="850" y="426"/>
                      </a:cubicBezTo>
                      <a:cubicBezTo>
                        <a:pt x="427" y="426"/>
                        <a:pt x="427" y="426"/>
                        <a:pt x="427" y="426"/>
                      </a:cubicBezTo>
                      <a:cubicBezTo>
                        <a:pt x="427" y="231"/>
                        <a:pt x="427" y="231"/>
                        <a:pt x="427" y="231"/>
                      </a:cubicBezTo>
                      <a:cubicBezTo>
                        <a:pt x="428" y="191"/>
                        <a:pt x="428" y="191"/>
                        <a:pt x="428" y="191"/>
                      </a:cubicBezTo>
                      <a:cubicBezTo>
                        <a:pt x="428" y="191"/>
                        <a:pt x="428" y="169"/>
                        <a:pt x="429" y="161"/>
                      </a:cubicBezTo>
                      <a:cubicBezTo>
                        <a:pt x="433" y="115"/>
                        <a:pt x="457" y="99"/>
                        <a:pt x="498" y="92"/>
                      </a:cubicBezTo>
                      <a:cubicBezTo>
                        <a:pt x="511" y="90"/>
                        <a:pt x="531" y="88"/>
                        <a:pt x="543" y="86"/>
                      </a:cubicBezTo>
                      <a:cubicBezTo>
                        <a:pt x="558" y="84"/>
                        <a:pt x="568" y="74"/>
                        <a:pt x="568" y="60"/>
                      </a:cubicBezTo>
                      <a:cubicBezTo>
                        <a:pt x="568" y="13"/>
                        <a:pt x="568" y="13"/>
                        <a:pt x="568" y="13"/>
                      </a:cubicBezTo>
                      <a:cubicBezTo>
                        <a:pt x="568" y="12"/>
                        <a:pt x="568" y="9"/>
                        <a:pt x="568" y="9"/>
                      </a:cubicBezTo>
                      <a:cubicBezTo>
                        <a:pt x="568" y="4"/>
                        <a:pt x="564" y="1"/>
                        <a:pt x="559" y="0"/>
                      </a:cubicBezTo>
                      <a:cubicBezTo>
                        <a:pt x="559" y="0"/>
                        <a:pt x="557" y="0"/>
                        <a:pt x="555" y="0"/>
                      </a:cubicBezTo>
                      <a:cubicBezTo>
                        <a:pt x="555" y="0"/>
                        <a:pt x="14" y="0"/>
                        <a:pt x="13" y="0"/>
                      </a:cubicBezTo>
                      <a:cubicBezTo>
                        <a:pt x="12" y="0"/>
                        <a:pt x="9" y="0"/>
                        <a:pt x="9" y="0"/>
                      </a:cubicBezTo>
                      <a:cubicBezTo>
                        <a:pt x="4" y="1"/>
                        <a:pt x="1" y="4"/>
                        <a:pt x="1" y="9"/>
                      </a:cubicBezTo>
                      <a:cubicBezTo>
                        <a:pt x="1" y="9"/>
                        <a:pt x="0" y="12"/>
                        <a:pt x="0" y="13"/>
                      </a:cubicBezTo>
                      <a:cubicBezTo>
                        <a:pt x="0" y="14"/>
                        <a:pt x="0" y="60"/>
                        <a:pt x="0" y="60"/>
                      </a:cubicBezTo>
                      <a:cubicBezTo>
                        <a:pt x="0" y="74"/>
                        <a:pt x="10" y="84"/>
                        <a:pt x="26" y="86"/>
                      </a:cubicBezTo>
                      <a:cubicBezTo>
                        <a:pt x="38" y="88"/>
                        <a:pt x="57" y="90"/>
                        <a:pt x="70" y="92"/>
                      </a:cubicBezTo>
                      <a:cubicBezTo>
                        <a:pt x="112" y="99"/>
                        <a:pt x="135" y="115"/>
                        <a:pt x="139" y="161"/>
                      </a:cubicBezTo>
                      <a:cubicBezTo>
                        <a:pt x="140" y="169"/>
                        <a:pt x="141" y="191"/>
                        <a:pt x="141" y="191"/>
                      </a:cubicBezTo>
                      <a:cubicBezTo>
                        <a:pt x="141" y="231"/>
                        <a:pt x="141" y="231"/>
                        <a:pt x="141" y="231"/>
                      </a:cubicBezTo>
                      <a:cubicBezTo>
                        <a:pt x="141" y="795"/>
                        <a:pt x="141" y="795"/>
                        <a:pt x="141" y="795"/>
                      </a:cubicBezTo>
                      <a:cubicBezTo>
                        <a:pt x="141" y="835"/>
                        <a:pt x="141" y="835"/>
                        <a:pt x="141" y="835"/>
                      </a:cubicBezTo>
                      <a:cubicBezTo>
                        <a:pt x="141" y="835"/>
                        <a:pt x="140" y="857"/>
                        <a:pt x="139" y="865"/>
                      </a:cubicBezTo>
                      <a:cubicBezTo>
                        <a:pt x="135" y="911"/>
                        <a:pt x="112" y="927"/>
                        <a:pt x="70" y="934"/>
                      </a:cubicBezTo>
                      <a:cubicBezTo>
                        <a:pt x="57" y="936"/>
                        <a:pt x="38" y="938"/>
                        <a:pt x="26" y="940"/>
                      </a:cubicBezTo>
                      <a:cubicBezTo>
                        <a:pt x="10" y="941"/>
                        <a:pt x="0" y="952"/>
                        <a:pt x="0" y="966"/>
                      </a:cubicBezTo>
                      <a:cubicBezTo>
                        <a:pt x="0" y="966"/>
                        <a:pt x="0" y="1012"/>
                        <a:pt x="0" y="1013"/>
                      </a:cubicBezTo>
                      <a:cubicBezTo>
                        <a:pt x="0" y="1014"/>
                        <a:pt x="1" y="1017"/>
                        <a:pt x="1" y="1017"/>
                      </a:cubicBezTo>
                      <a:cubicBezTo>
                        <a:pt x="1" y="1022"/>
                        <a:pt x="4" y="1025"/>
                        <a:pt x="9" y="1025"/>
                      </a:cubicBezTo>
                      <a:cubicBezTo>
                        <a:pt x="9" y="1025"/>
                        <a:pt x="12" y="1026"/>
                        <a:pt x="13" y="1026"/>
                      </a:cubicBezTo>
                      <a:cubicBezTo>
                        <a:pt x="14" y="1026"/>
                        <a:pt x="555" y="1026"/>
                        <a:pt x="555" y="1026"/>
                      </a:cubicBezTo>
                      <a:cubicBezTo>
                        <a:pt x="557" y="1026"/>
                        <a:pt x="559" y="1025"/>
                        <a:pt x="559" y="1025"/>
                      </a:cubicBezTo>
                      <a:cubicBezTo>
                        <a:pt x="564" y="1025"/>
                        <a:pt x="568" y="1022"/>
                        <a:pt x="568" y="1017"/>
                      </a:cubicBezTo>
                      <a:cubicBezTo>
                        <a:pt x="568" y="1017"/>
                        <a:pt x="568" y="1014"/>
                        <a:pt x="568" y="1013"/>
                      </a:cubicBezTo>
                      <a:cubicBezTo>
                        <a:pt x="568" y="966"/>
                        <a:pt x="568" y="966"/>
                        <a:pt x="568" y="966"/>
                      </a:cubicBezTo>
                      <a:cubicBezTo>
                        <a:pt x="568" y="952"/>
                        <a:pt x="558" y="941"/>
                        <a:pt x="543" y="940"/>
                      </a:cubicBezTo>
                      <a:cubicBezTo>
                        <a:pt x="531" y="938"/>
                        <a:pt x="511" y="936"/>
                        <a:pt x="498" y="934"/>
                      </a:cubicBezTo>
                      <a:cubicBezTo>
                        <a:pt x="457" y="927"/>
                        <a:pt x="433" y="911"/>
                        <a:pt x="429" y="865"/>
                      </a:cubicBezTo>
                      <a:cubicBezTo>
                        <a:pt x="428" y="857"/>
                        <a:pt x="428" y="835"/>
                        <a:pt x="428" y="835"/>
                      </a:cubicBezTo>
                      <a:cubicBezTo>
                        <a:pt x="427" y="795"/>
                        <a:pt x="427" y="795"/>
                        <a:pt x="427" y="795"/>
                      </a:cubicBezTo>
                      <a:cubicBezTo>
                        <a:pt x="427" y="579"/>
                        <a:pt x="427" y="579"/>
                        <a:pt x="427" y="579"/>
                      </a:cubicBezTo>
                      <a:cubicBezTo>
                        <a:pt x="850" y="579"/>
                        <a:pt x="850" y="579"/>
                        <a:pt x="850" y="579"/>
                      </a:cubicBezTo>
                      <a:cubicBezTo>
                        <a:pt x="850" y="795"/>
                        <a:pt x="850" y="795"/>
                        <a:pt x="850" y="795"/>
                      </a:cubicBezTo>
                      <a:cubicBezTo>
                        <a:pt x="849" y="835"/>
                        <a:pt x="849" y="835"/>
                        <a:pt x="849" y="835"/>
                      </a:cubicBezTo>
                      <a:cubicBezTo>
                        <a:pt x="849" y="835"/>
                        <a:pt x="849" y="857"/>
                        <a:pt x="848" y="865"/>
                      </a:cubicBezTo>
                      <a:cubicBezTo>
                        <a:pt x="844" y="911"/>
                        <a:pt x="820" y="927"/>
                        <a:pt x="779" y="934"/>
                      </a:cubicBezTo>
                      <a:cubicBezTo>
                        <a:pt x="766" y="936"/>
                        <a:pt x="746" y="938"/>
                        <a:pt x="734" y="940"/>
                      </a:cubicBezTo>
                      <a:cubicBezTo>
                        <a:pt x="719" y="941"/>
                        <a:pt x="709" y="952"/>
                        <a:pt x="709" y="966"/>
                      </a:cubicBezTo>
                      <a:cubicBezTo>
                        <a:pt x="709" y="966"/>
                        <a:pt x="709" y="1012"/>
                        <a:pt x="709" y="1013"/>
                      </a:cubicBezTo>
                      <a:close/>
                    </a:path>
                  </a:pathLst>
                </a:custGeom>
                <a:solidFill>
                  <a:srgbClr val="004EA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Freeform 33"/>
                <p:cNvSpPr>
                  <a:spLocks/>
                </p:cNvSpPr>
                <p:nvPr userDrawn="1"/>
              </p:nvSpPr>
              <p:spPr bwMode="auto">
                <a:xfrm>
                  <a:off x="8238514" y="6456407"/>
                  <a:ext cx="139532" cy="252000"/>
                </a:xfrm>
                <a:custGeom>
                  <a:avLst/>
                  <a:gdLst/>
                  <a:ahLst/>
                  <a:cxnLst>
                    <a:cxn ang="0">
                      <a:pos x="0" y="1013"/>
                    </a:cxn>
                    <a:cxn ang="0">
                      <a:pos x="0" y="1017"/>
                    </a:cxn>
                    <a:cxn ang="0">
                      <a:pos x="8" y="1025"/>
                    </a:cxn>
                    <a:cxn ang="0">
                      <a:pos x="13" y="1026"/>
                    </a:cxn>
                    <a:cxn ang="0">
                      <a:pos x="555" y="1026"/>
                    </a:cxn>
                    <a:cxn ang="0">
                      <a:pos x="559" y="1025"/>
                    </a:cxn>
                    <a:cxn ang="0">
                      <a:pos x="567" y="1017"/>
                    </a:cxn>
                    <a:cxn ang="0">
                      <a:pos x="568" y="1013"/>
                    </a:cxn>
                    <a:cxn ang="0">
                      <a:pos x="568" y="966"/>
                    </a:cxn>
                    <a:cxn ang="0">
                      <a:pos x="542" y="940"/>
                    </a:cxn>
                    <a:cxn ang="0">
                      <a:pos x="498" y="934"/>
                    </a:cxn>
                    <a:cxn ang="0">
                      <a:pos x="429" y="865"/>
                    </a:cxn>
                    <a:cxn ang="0">
                      <a:pos x="427" y="835"/>
                    </a:cxn>
                    <a:cxn ang="0">
                      <a:pos x="427" y="795"/>
                    </a:cxn>
                    <a:cxn ang="0">
                      <a:pos x="427" y="231"/>
                    </a:cxn>
                    <a:cxn ang="0">
                      <a:pos x="427" y="191"/>
                    </a:cxn>
                    <a:cxn ang="0">
                      <a:pos x="429" y="161"/>
                    </a:cxn>
                    <a:cxn ang="0">
                      <a:pos x="498" y="92"/>
                    </a:cxn>
                    <a:cxn ang="0">
                      <a:pos x="542" y="86"/>
                    </a:cxn>
                    <a:cxn ang="0">
                      <a:pos x="568" y="60"/>
                    </a:cxn>
                    <a:cxn ang="0">
                      <a:pos x="568" y="13"/>
                    </a:cxn>
                    <a:cxn ang="0">
                      <a:pos x="567" y="9"/>
                    </a:cxn>
                    <a:cxn ang="0">
                      <a:pos x="559" y="0"/>
                    </a:cxn>
                    <a:cxn ang="0">
                      <a:pos x="555" y="0"/>
                    </a:cxn>
                    <a:cxn ang="0">
                      <a:pos x="13" y="0"/>
                    </a:cxn>
                    <a:cxn ang="0">
                      <a:pos x="8" y="0"/>
                    </a:cxn>
                    <a:cxn ang="0">
                      <a:pos x="0" y="9"/>
                    </a:cxn>
                    <a:cxn ang="0">
                      <a:pos x="0" y="13"/>
                    </a:cxn>
                    <a:cxn ang="0">
                      <a:pos x="0" y="60"/>
                    </a:cxn>
                    <a:cxn ang="0">
                      <a:pos x="25" y="86"/>
                    </a:cxn>
                    <a:cxn ang="0">
                      <a:pos x="69" y="92"/>
                    </a:cxn>
                    <a:cxn ang="0">
                      <a:pos x="139" y="161"/>
                    </a:cxn>
                    <a:cxn ang="0">
                      <a:pos x="140" y="191"/>
                    </a:cxn>
                    <a:cxn ang="0">
                      <a:pos x="141" y="231"/>
                    </a:cxn>
                    <a:cxn ang="0">
                      <a:pos x="141" y="795"/>
                    </a:cxn>
                    <a:cxn ang="0">
                      <a:pos x="140" y="835"/>
                    </a:cxn>
                    <a:cxn ang="0">
                      <a:pos x="139" y="865"/>
                    </a:cxn>
                    <a:cxn ang="0">
                      <a:pos x="69" y="934"/>
                    </a:cxn>
                    <a:cxn ang="0">
                      <a:pos x="25" y="940"/>
                    </a:cxn>
                    <a:cxn ang="0">
                      <a:pos x="0" y="966"/>
                    </a:cxn>
                    <a:cxn ang="0">
                      <a:pos x="0" y="1013"/>
                    </a:cxn>
                  </a:cxnLst>
                  <a:rect l="0" t="0" r="r" b="b"/>
                  <a:pathLst>
                    <a:path w="568" h="1026">
                      <a:moveTo>
                        <a:pt x="0" y="1013"/>
                      </a:moveTo>
                      <a:cubicBezTo>
                        <a:pt x="0" y="1014"/>
                        <a:pt x="0" y="1017"/>
                        <a:pt x="0" y="1017"/>
                      </a:cubicBezTo>
                      <a:cubicBezTo>
                        <a:pt x="0" y="1022"/>
                        <a:pt x="4" y="1025"/>
                        <a:pt x="8" y="1025"/>
                      </a:cubicBezTo>
                      <a:cubicBezTo>
                        <a:pt x="8" y="1025"/>
                        <a:pt x="11" y="1026"/>
                        <a:pt x="13" y="1026"/>
                      </a:cubicBezTo>
                      <a:cubicBezTo>
                        <a:pt x="14" y="1026"/>
                        <a:pt x="555" y="1026"/>
                        <a:pt x="555" y="1026"/>
                      </a:cubicBezTo>
                      <a:cubicBezTo>
                        <a:pt x="556" y="1026"/>
                        <a:pt x="559" y="1025"/>
                        <a:pt x="559" y="1025"/>
                      </a:cubicBezTo>
                      <a:cubicBezTo>
                        <a:pt x="564" y="1025"/>
                        <a:pt x="567" y="1022"/>
                        <a:pt x="567" y="1017"/>
                      </a:cubicBezTo>
                      <a:cubicBezTo>
                        <a:pt x="567" y="1017"/>
                        <a:pt x="568" y="1014"/>
                        <a:pt x="568" y="1013"/>
                      </a:cubicBezTo>
                      <a:cubicBezTo>
                        <a:pt x="568" y="966"/>
                        <a:pt x="568" y="966"/>
                        <a:pt x="568" y="966"/>
                      </a:cubicBezTo>
                      <a:cubicBezTo>
                        <a:pt x="568" y="952"/>
                        <a:pt x="558" y="941"/>
                        <a:pt x="542" y="940"/>
                      </a:cubicBezTo>
                      <a:cubicBezTo>
                        <a:pt x="530" y="938"/>
                        <a:pt x="511" y="936"/>
                        <a:pt x="498" y="934"/>
                      </a:cubicBezTo>
                      <a:cubicBezTo>
                        <a:pt x="456" y="927"/>
                        <a:pt x="433" y="911"/>
                        <a:pt x="429" y="865"/>
                      </a:cubicBezTo>
                      <a:cubicBezTo>
                        <a:pt x="428" y="857"/>
                        <a:pt x="427" y="835"/>
                        <a:pt x="427" y="835"/>
                      </a:cubicBezTo>
                      <a:cubicBezTo>
                        <a:pt x="427" y="795"/>
                        <a:pt x="427" y="795"/>
                        <a:pt x="427" y="795"/>
                      </a:cubicBezTo>
                      <a:cubicBezTo>
                        <a:pt x="427" y="231"/>
                        <a:pt x="427" y="231"/>
                        <a:pt x="427" y="231"/>
                      </a:cubicBezTo>
                      <a:cubicBezTo>
                        <a:pt x="427" y="191"/>
                        <a:pt x="427" y="191"/>
                        <a:pt x="427" y="191"/>
                      </a:cubicBezTo>
                      <a:cubicBezTo>
                        <a:pt x="427" y="191"/>
                        <a:pt x="428" y="169"/>
                        <a:pt x="429" y="161"/>
                      </a:cubicBezTo>
                      <a:cubicBezTo>
                        <a:pt x="433" y="115"/>
                        <a:pt x="456" y="99"/>
                        <a:pt x="498" y="92"/>
                      </a:cubicBezTo>
                      <a:cubicBezTo>
                        <a:pt x="511" y="90"/>
                        <a:pt x="530" y="88"/>
                        <a:pt x="542" y="86"/>
                      </a:cubicBezTo>
                      <a:cubicBezTo>
                        <a:pt x="558" y="84"/>
                        <a:pt x="568" y="74"/>
                        <a:pt x="568" y="60"/>
                      </a:cubicBezTo>
                      <a:cubicBezTo>
                        <a:pt x="568" y="13"/>
                        <a:pt x="568" y="13"/>
                        <a:pt x="568" y="13"/>
                      </a:cubicBezTo>
                      <a:cubicBezTo>
                        <a:pt x="568" y="12"/>
                        <a:pt x="567" y="9"/>
                        <a:pt x="567" y="9"/>
                      </a:cubicBezTo>
                      <a:cubicBezTo>
                        <a:pt x="567" y="4"/>
                        <a:pt x="564" y="1"/>
                        <a:pt x="559" y="0"/>
                      </a:cubicBezTo>
                      <a:cubicBezTo>
                        <a:pt x="559" y="0"/>
                        <a:pt x="556" y="0"/>
                        <a:pt x="555" y="0"/>
                      </a:cubicBezTo>
                      <a:cubicBezTo>
                        <a:pt x="555" y="0"/>
                        <a:pt x="14" y="0"/>
                        <a:pt x="13" y="0"/>
                      </a:cubicBezTo>
                      <a:cubicBezTo>
                        <a:pt x="11" y="0"/>
                        <a:pt x="8" y="0"/>
                        <a:pt x="8" y="0"/>
                      </a:cubicBezTo>
                      <a:cubicBezTo>
                        <a:pt x="4" y="1"/>
                        <a:pt x="0" y="4"/>
                        <a:pt x="0" y="9"/>
                      </a:cubicBezTo>
                      <a:cubicBezTo>
                        <a:pt x="0" y="9"/>
                        <a:pt x="0" y="12"/>
                        <a:pt x="0" y="13"/>
                      </a:cubicBezTo>
                      <a:cubicBezTo>
                        <a:pt x="0" y="14"/>
                        <a:pt x="0" y="60"/>
                        <a:pt x="0" y="60"/>
                      </a:cubicBezTo>
                      <a:cubicBezTo>
                        <a:pt x="0" y="74"/>
                        <a:pt x="10" y="84"/>
                        <a:pt x="25" y="86"/>
                      </a:cubicBezTo>
                      <a:cubicBezTo>
                        <a:pt x="37" y="88"/>
                        <a:pt x="57" y="90"/>
                        <a:pt x="69" y="92"/>
                      </a:cubicBezTo>
                      <a:cubicBezTo>
                        <a:pt x="111" y="99"/>
                        <a:pt x="134" y="115"/>
                        <a:pt x="139" y="161"/>
                      </a:cubicBezTo>
                      <a:cubicBezTo>
                        <a:pt x="140" y="169"/>
                        <a:pt x="140" y="191"/>
                        <a:pt x="140" y="191"/>
                      </a:cubicBezTo>
                      <a:cubicBezTo>
                        <a:pt x="141" y="231"/>
                        <a:pt x="141" y="231"/>
                        <a:pt x="141" y="231"/>
                      </a:cubicBezTo>
                      <a:cubicBezTo>
                        <a:pt x="141" y="795"/>
                        <a:pt x="141" y="795"/>
                        <a:pt x="141" y="795"/>
                      </a:cubicBezTo>
                      <a:cubicBezTo>
                        <a:pt x="140" y="835"/>
                        <a:pt x="140" y="835"/>
                        <a:pt x="140" y="835"/>
                      </a:cubicBezTo>
                      <a:cubicBezTo>
                        <a:pt x="140" y="835"/>
                        <a:pt x="140" y="857"/>
                        <a:pt x="139" y="865"/>
                      </a:cubicBezTo>
                      <a:cubicBezTo>
                        <a:pt x="134" y="911"/>
                        <a:pt x="111" y="927"/>
                        <a:pt x="69" y="934"/>
                      </a:cubicBezTo>
                      <a:cubicBezTo>
                        <a:pt x="57" y="936"/>
                        <a:pt x="37" y="938"/>
                        <a:pt x="25" y="940"/>
                      </a:cubicBezTo>
                      <a:cubicBezTo>
                        <a:pt x="10" y="941"/>
                        <a:pt x="0" y="952"/>
                        <a:pt x="0" y="966"/>
                      </a:cubicBezTo>
                      <a:cubicBezTo>
                        <a:pt x="0" y="966"/>
                        <a:pt x="0" y="1012"/>
                        <a:pt x="0" y="1013"/>
                      </a:cubicBezTo>
                      <a:close/>
                    </a:path>
                  </a:pathLst>
                </a:custGeom>
                <a:solidFill>
                  <a:srgbClr val="004EA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正方形/長方形 30"/>
                <p:cNvSpPr/>
                <p:nvPr userDrawn="1"/>
              </p:nvSpPr>
              <p:spPr>
                <a:xfrm rot="16200000">
                  <a:off x="3722699" y="2859710"/>
                  <a:ext cx="252000" cy="7445394"/>
                </a:xfrm>
                <a:prstGeom prst="rect">
                  <a:avLst/>
                </a:prstGeom>
                <a:solidFill>
                  <a:srgbClr val="B0B8D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" name="正方形/長方形 31"/>
                <p:cNvSpPr/>
                <p:nvPr userDrawn="1"/>
              </p:nvSpPr>
              <p:spPr>
                <a:xfrm rot="16200000">
                  <a:off x="9019722" y="5952891"/>
                  <a:ext cx="252000" cy="1259032"/>
                </a:xfrm>
                <a:prstGeom prst="rect">
                  <a:avLst/>
                </a:prstGeom>
                <a:solidFill>
                  <a:srgbClr val="B0B8D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" name="正方形/長方形 18"/>
              <p:cNvSpPr/>
              <p:nvPr userDrawn="1"/>
            </p:nvSpPr>
            <p:spPr>
              <a:xfrm>
                <a:off x="0" y="0"/>
                <a:ext cx="252000" cy="7380288"/>
              </a:xfrm>
              <a:prstGeom prst="rect">
                <a:avLst/>
              </a:prstGeom>
              <a:solidFill>
                <a:srgbClr val="004EA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R="0" lvl="0" indent="0" defTabSz="9144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正方形/長方形 19"/>
              <p:cNvSpPr/>
              <p:nvPr userDrawn="1"/>
            </p:nvSpPr>
            <p:spPr>
              <a:xfrm>
                <a:off x="9649238" y="0"/>
                <a:ext cx="252000" cy="7380288"/>
              </a:xfrm>
              <a:prstGeom prst="rect">
                <a:avLst/>
              </a:prstGeom>
              <a:solidFill>
                <a:srgbClr val="004EA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R="0" lvl="0" indent="0" defTabSz="9144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15" name="タイトル プレースホルダ 1"/>
          <p:cNvSpPr>
            <a:spLocks noGrp="1"/>
          </p:cNvSpPr>
          <p:nvPr userDrawn="1">
            <p:ph type="title"/>
          </p:nvPr>
        </p:nvSpPr>
        <p:spPr>
          <a:xfrm>
            <a:off x="559368" y="334054"/>
            <a:ext cx="8075461" cy="33855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4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58131" y="7002329"/>
            <a:ext cx="2520280" cy="216208"/>
          </a:xfrm>
          <a:prstGeom prst="rect">
            <a:avLst/>
          </a:prstGeom>
        </p:spPr>
        <p:txBody>
          <a:bodyPr wrap="none" lIns="0" rIns="0">
            <a:noAutofit/>
          </a:bodyPr>
          <a:lstStyle>
            <a:lvl1pPr>
              <a:defRPr sz="600" baseline="0">
                <a:solidFill>
                  <a:srgbClr val="6A6A6A"/>
                </a:solidFill>
                <a:latin typeface="Times New Roman" pitchFamily="34" charset="0"/>
                <a:ea typeface="Times New Roman" pitchFamily="50" charset="-128"/>
                <a:cs typeface="Times New Roman" pitchFamily="34" charset="0"/>
              </a:defRPr>
            </a:lvl1pPr>
          </a:lstStyle>
          <a:p>
            <a:r>
              <a:rPr lang="en-US" altLang="ja-JP" dirty="0"/>
              <a:t>Copyright © 2023 IHI Corporation All Rights Reserved.</a:t>
            </a:r>
            <a:endParaRPr lang="ja-JP" altLang="en-US" dirty="0"/>
          </a:p>
        </p:txBody>
      </p:sp>
      <p:sp>
        <p:nvSpPr>
          <p:cNvPr id="17" name="テキスト プレースホルダー 15"/>
          <p:cNvSpPr>
            <a:spLocks noGrp="1"/>
          </p:cNvSpPr>
          <p:nvPr>
            <p:ph type="body" sz="quarter" idx="12" hasCustomPrompt="1"/>
          </p:nvPr>
        </p:nvSpPr>
        <p:spPr>
          <a:xfrm>
            <a:off x="1422227" y="1673920"/>
            <a:ext cx="7056784" cy="3751027"/>
          </a:xfrm>
          <a:prstGeom prst="rect">
            <a:avLst/>
          </a:prstGeom>
        </p:spPr>
        <p:txBody>
          <a:bodyPr lIns="90000" rIns="90000" bIns="0" anchor="t" anchorCtr="0">
            <a:noAutofit/>
          </a:bodyPr>
          <a:lstStyle>
            <a:lvl1pPr marL="0" marR="0" indent="0" algn="just" defTabSz="987461" rtl="0" eaLnBrk="1" fontAlgn="ctr" latinLnBrk="0" hangingPunct="0">
              <a:lnSpc>
                <a:spcPct val="12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b="0" i="0" baseline="0">
                <a:latin typeface="Times New Roman" pitchFamily="34" charset="0"/>
                <a:ea typeface="Times New Roman" pitchFamily="50" charset="-128"/>
                <a:cs typeface="Times New Roman" pitchFamily="34" charset="0"/>
              </a:defRPr>
            </a:lvl1pPr>
          </a:lstStyle>
          <a:p>
            <a:pPr marL="0" marR="0" lvl="0" indent="0" algn="just" defTabSz="987461" rtl="0" eaLnBrk="1" fontAlgn="ctr" latinLnBrk="0" hangingPunct="0">
              <a:lnSpc>
                <a:spcPct val="12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34" charset="0"/>
                <a:ea typeface="Times New Roman" pitchFamily="50" charset="-128"/>
                <a:cs typeface="Times New Roman" pitchFamily="34" charset="0"/>
              </a:rPr>
              <a:t>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</a:t>
            </a:r>
          </a:p>
        </p:txBody>
      </p:sp>
      <p:sp>
        <p:nvSpPr>
          <p:cNvPr id="22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064419" y="7002329"/>
            <a:ext cx="422704" cy="214696"/>
          </a:xfrm>
          <a:prstGeom prst="rect">
            <a:avLst/>
          </a:prstGeom>
        </p:spPr>
        <p:txBody>
          <a:bodyPr vert="horz" wrap="none" lIns="98746" tIns="0" rIns="98746" bIns="28800" rtlCol="0" anchor="ctr">
            <a:noAutofit/>
          </a:bodyPr>
          <a:lstStyle>
            <a:lvl1pPr algn="r">
              <a:defRPr sz="800">
                <a:solidFill>
                  <a:srgbClr val="6A6A6A"/>
                </a:solidFill>
                <a:latin typeface="Times New Roman" pitchFamily="34" charset="0"/>
                <a:ea typeface="Times New Roman" pitchFamily="50" charset="-128"/>
                <a:cs typeface="Times New Roman" pitchFamily="34" charset="0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/>
          <p:cNvGrpSpPr/>
          <p:nvPr userDrawn="1"/>
        </p:nvGrpSpPr>
        <p:grpSpPr>
          <a:xfrm>
            <a:off x="0" y="0"/>
            <a:ext cx="9901238" cy="7380288"/>
            <a:chOff x="0" y="0"/>
            <a:chExt cx="9901238" cy="7380288"/>
          </a:xfrm>
        </p:grpSpPr>
        <p:sp>
          <p:nvSpPr>
            <p:cNvPr id="20" name="正方形/長方形 19"/>
            <p:cNvSpPr/>
            <p:nvPr userDrawn="1"/>
          </p:nvSpPr>
          <p:spPr>
            <a:xfrm>
              <a:off x="126002" y="0"/>
              <a:ext cx="9649235" cy="6786488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ctr" hangingPunct="0"/>
              <a:endParaRPr kumimoji="1" lang="ja-JP" altLang="en-US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endParaRPr>
            </a:p>
          </p:txBody>
        </p:sp>
        <p:grpSp>
          <p:nvGrpSpPr>
            <p:cNvPr id="21" name="グループ化 20"/>
            <p:cNvGrpSpPr/>
            <p:nvPr userDrawn="1"/>
          </p:nvGrpSpPr>
          <p:grpSpPr>
            <a:xfrm>
              <a:off x="0" y="0"/>
              <a:ext cx="9901238" cy="7380288"/>
              <a:chOff x="0" y="0"/>
              <a:chExt cx="9901238" cy="7380288"/>
            </a:xfrm>
          </p:grpSpPr>
          <p:grpSp>
            <p:nvGrpSpPr>
              <p:cNvPr id="22" name="グループ化 21"/>
              <p:cNvGrpSpPr/>
              <p:nvPr userDrawn="1"/>
            </p:nvGrpSpPr>
            <p:grpSpPr>
              <a:xfrm>
                <a:off x="126002" y="6456407"/>
                <a:ext cx="9649236" cy="252000"/>
                <a:chOff x="126002" y="6456407"/>
                <a:chExt cx="9649236" cy="252000"/>
              </a:xfrm>
            </p:grpSpPr>
            <p:sp>
              <p:nvSpPr>
                <p:cNvPr id="25" name="Freeform 31"/>
                <p:cNvSpPr>
                  <a:spLocks/>
                </p:cNvSpPr>
                <p:nvPr userDrawn="1"/>
              </p:nvSpPr>
              <p:spPr bwMode="auto">
                <a:xfrm>
                  <a:off x="7709554" y="6456407"/>
                  <a:ext cx="139231" cy="252000"/>
                </a:xfrm>
                <a:custGeom>
                  <a:avLst/>
                  <a:gdLst/>
                  <a:ahLst/>
                  <a:cxnLst>
                    <a:cxn ang="0">
                      <a:pos x="567" y="1013"/>
                    </a:cxn>
                    <a:cxn ang="0">
                      <a:pos x="567" y="1017"/>
                    </a:cxn>
                    <a:cxn ang="0">
                      <a:pos x="559" y="1025"/>
                    </a:cxn>
                    <a:cxn ang="0">
                      <a:pos x="555" y="1026"/>
                    </a:cxn>
                    <a:cxn ang="0">
                      <a:pos x="12" y="1026"/>
                    </a:cxn>
                    <a:cxn ang="0">
                      <a:pos x="8" y="1025"/>
                    </a:cxn>
                    <a:cxn ang="0">
                      <a:pos x="0" y="1017"/>
                    </a:cxn>
                    <a:cxn ang="0">
                      <a:pos x="0" y="1013"/>
                    </a:cxn>
                    <a:cxn ang="0">
                      <a:pos x="0" y="966"/>
                    </a:cxn>
                    <a:cxn ang="0">
                      <a:pos x="25" y="940"/>
                    </a:cxn>
                    <a:cxn ang="0">
                      <a:pos x="69" y="934"/>
                    </a:cxn>
                    <a:cxn ang="0">
                      <a:pos x="139" y="865"/>
                    </a:cxn>
                    <a:cxn ang="0">
                      <a:pos x="140" y="835"/>
                    </a:cxn>
                    <a:cxn ang="0">
                      <a:pos x="141" y="795"/>
                    </a:cxn>
                    <a:cxn ang="0">
                      <a:pos x="141" y="231"/>
                    </a:cxn>
                    <a:cxn ang="0">
                      <a:pos x="140" y="191"/>
                    </a:cxn>
                    <a:cxn ang="0">
                      <a:pos x="139" y="161"/>
                    </a:cxn>
                    <a:cxn ang="0">
                      <a:pos x="69" y="92"/>
                    </a:cxn>
                    <a:cxn ang="0">
                      <a:pos x="25" y="86"/>
                    </a:cxn>
                    <a:cxn ang="0">
                      <a:pos x="0" y="60"/>
                    </a:cxn>
                    <a:cxn ang="0">
                      <a:pos x="0" y="13"/>
                    </a:cxn>
                    <a:cxn ang="0">
                      <a:pos x="0" y="9"/>
                    </a:cxn>
                    <a:cxn ang="0">
                      <a:pos x="8" y="0"/>
                    </a:cxn>
                    <a:cxn ang="0">
                      <a:pos x="12" y="0"/>
                    </a:cxn>
                    <a:cxn ang="0">
                      <a:pos x="555" y="0"/>
                    </a:cxn>
                    <a:cxn ang="0">
                      <a:pos x="559" y="0"/>
                    </a:cxn>
                    <a:cxn ang="0">
                      <a:pos x="567" y="9"/>
                    </a:cxn>
                    <a:cxn ang="0">
                      <a:pos x="567" y="13"/>
                    </a:cxn>
                    <a:cxn ang="0">
                      <a:pos x="567" y="60"/>
                    </a:cxn>
                    <a:cxn ang="0">
                      <a:pos x="542" y="86"/>
                    </a:cxn>
                    <a:cxn ang="0">
                      <a:pos x="498" y="92"/>
                    </a:cxn>
                    <a:cxn ang="0">
                      <a:pos x="428" y="161"/>
                    </a:cxn>
                    <a:cxn ang="0">
                      <a:pos x="427" y="191"/>
                    </a:cxn>
                    <a:cxn ang="0">
                      <a:pos x="426" y="231"/>
                    </a:cxn>
                    <a:cxn ang="0">
                      <a:pos x="426" y="795"/>
                    </a:cxn>
                    <a:cxn ang="0">
                      <a:pos x="427" y="835"/>
                    </a:cxn>
                    <a:cxn ang="0">
                      <a:pos x="428" y="865"/>
                    </a:cxn>
                    <a:cxn ang="0">
                      <a:pos x="498" y="934"/>
                    </a:cxn>
                    <a:cxn ang="0">
                      <a:pos x="542" y="940"/>
                    </a:cxn>
                    <a:cxn ang="0">
                      <a:pos x="567" y="966"/>
                    </a:cxn>
                    <a:cxn ang="0">
                      <a:pos x="567" y="1013"/>
                    </a:cxn>
                  </a:cxnLst>
                  <a:rect l="0" t="0" r="r" b="b"/>
                  <a:pathLst>
                    <a:path w="567" h="1026">
                      <a:moveTo>
                        <a:pt x="567" y="1013"/>
                      </a:moveTo>
                      <a:cubicBezTo>
                        <a:pt x="567" y="1014"/>
                        <a:pt x="567" y="1017"/>
                        <a:pt x="567" y="1017"/>
                      </a:cubicBezTo>
                      <a:cubicBezTo>
                        <a:pt x="567" y="1022"/>
                        <a:pt x="563" y="1025"/>
                        <a:pt x="559" y="1025"/>
                      </a:cubicBezTo>
                      <a:cubicBezTo>
                        <a:pt x="559" y="1025"/>
                        <a:pt x="556" y="1026"/>
                        <a:pt x="555" y="1026"/>
                      </a:cubicBezTo>
                      <a:cubicBezTo>
                        <a:pt x="555" y="1026"/>
                        <a:pt x="14" y="1026"/>
                        <a:pt x="12" y="1026"/>
                      </a:cubicBezTo>
                      <a:cubicBezTo>
                        <a:pt x="11" y="1026"/>
                        <a:pt x="8" y="1025"/>
                        <a:pt x="8" y="1025"/>
                      </a:cubicBezTo>
                      <a:cubicBezTo>
                        <a:pt x="4" y="1025"/>
                        <a:pt x="0" y="1022"/>
                        <a:pt x="0" y="1017"/>
                      </a:cubicBezTo>
                      <a:cubicBezTo>
                        <a:pt x="0" y="1017"/>
                        <a:pt x="0" y="1014"/>
                        <a:pt x="0" y="1013"/>
                      </a:cubicBezTo>
                      <a:cubicBezTo>
                        <a:pt x="0" y="966"/>
                        <a:pt x="0" y="966"/>
                        <a:pt x="0" y="966"/>
                      </a:cubicBezTo>
                      <a:cubicBezTo>
                        <a:pt x="0" y="952"/>
                        <a:pt x="9" y="941"/>
                        <a:pt x="25" y="940"/>
                      </a:cubicBezTo>
                      <a:cubicBezTo>
                        <a:pt x="37" y="938"/>
                        <a:pt x="56" y="936"/>
                        <a:pt x="69" y="934"/>
                      </a:cubicBezTo>
                      <a:cubicBezTo>
                        <a:pt x="111" y="927"/>
                        <a:pt x="134" y="911"/>
                        <a:pt x="139" y="865"/>
                      </a:cubicBezTo>
                      <a:cubicBezTo>
                        <a:pt x="139" y="857"/>
                        <a:pt x="140" y="835"/>
                        <a:pt x="140" y="835"/>
                      </a:cubicBezTo>
                      <a:cubicBezTo>
                        <a:pt x="141" y="795"/>
                        <a:pt x="141" y="795"/>
                        <a:pt x="141" y="795"/>
                      </a:cubicBezTo>
                      <a:cubicBezTo>
                        <a:pt x="141" y="231"/>
                        <a:pt x="141" y="231"/>
                        <a:pt x="141" y="231"/>
                      </a:cubicBezTo>
                      <a:cubicBezTo>
                        <a:pt x="140" y="191"/>
                        <a:pt x="140" y="191"/>
                        <a:pt x="140" y="191"/>
                      </a:cubicBezTo>
                      <a:cubicBezTo>
                        <a:pt x="140" y="191"/>
                        <a:pt x="139" y="169"/>
                        <a:pt x="139" y="161"/>
                      </a:cubicBezTo>
                      <a:cubicBezTo>
                        <a:pt x="134" y="115"/>
                        <a:pt x="111" y="99"/>
                        <a:pt x="69" y="92"/>
                      </a:cubicBezTo>
                      <a:cubicBezTo>
                        <a:pt x="56" y="90"/>
                        <a:pt x="37" y="88"/>
                        <a:pt x="25" y="86"/>
                      </a:cubicBezTo>
                      <a:cubicBezTo>
                        <a:pt x="9" y="84"/>
                        <a:pt x="0" y="74"/>
                        <a:pt x="0" y="60"/>
                      </a:cubicBezTo>
                      <a:cubicBezTo>
                        <a:pt x="0" y="60"/>
                        <a:pt x="0" y="14"/>
                        <a:pt x="0" y="13"/>
                      </a:cubicBezTo>
                      <a:cubicBezTo>
                        <a:pt x="0" y="12"/>
                        <a:pt x="0" y="9"/>
                        <a:pt x="0" y="9"/>
                      </a:cubicBezTo>
                      <a:cubicBezTo>
                        <a:pt x="0" y="4"/>
                        <a:pt x="4" y="1"/>
                        <a:pt x="8" y="0"/>
                      </a:cubicBezTo>
                      <a:cubicBezTo>
                        <a:pt x="8" y="0"/>
                        <a:pt x="11" y="0"/>
                        <a:pt x="12" y="0"/>
                      </a:cubicBezTo>
                      <a:cubicBezTo>
                        <a:pt x="14" y="0"/>
                        <a:pt x="555" y="0"/>
                        <a:pt x="555" y="0"/>
                      </a:cubicBezTo>
                      <a:cubicBezTo>
                        <a:pt x="556" y="0"/>
                        <a:pt x="559" y="0"/>
                        <a:pt x="559" y="0"/>
                      </a:cubicBezTo>
                      <a:cubicBezTo>
                        <a:pt x="563" y="1"/>
                        <a:pt x="567" y="4"/>
                        <a:pt x="567" y="9"/>
                      </a:cubicBezTo>
                      <a:cubicBezTo>
                        <a:pt x="567" y="9"/>
                        <a:pt x="567" y="12"/>
                        <a:pt x="567" y="13"/>
                      </a:cubicBezTo>
                      <a:cubicBezTo>
                        <a:pt x="567" y="60"/>
                        <a:pt x="567" y="60"/>
                        <a:pt x="567" y="60"/>
                      </a:cubicBezTo>
                      <a:cubicBezTo>
                        <a:pt x="567" y="74"/>
                        <a:pt x="558" y="84"/>
                        <a:pt x="542" y="86"/>
                      </a:cubicBezTo>
                      <a:cubicBezTo>
                        <a:pt x="530" y="88"/>
                        <a:pt x="510" y="90"/>
                        <a:pt x="498" y="92"/>
                      </a:cubicBezTo>
                      <a:cubicBezTo>
                        <a:pt x="456" y="99"/>
                        <a:pt x="433" y="115"/>
                        <a:pt x="428" y="161"/>
                      </a:cubicBezTo>
                      <a:cubicBezTo>
                        <a:pt x="428" y="169"/>
                        <a:pt x="427" y="191"/>
                        <a:pt x="427" y="191"/>
                      </a:cubicBezTo>
                      <a:cubicBezTo>
                        <a:pt x="426" y="231"/>
                        <a:pt x="426" y="231"/>
                        <a:pt x="426" y="231"/>
                      </a:cubicBezTo>
                      <a:cubicBezTo>
                        <a:pt x="426" y="795"/>
                        <a:pt x="426" y="795"/>
                        <a:pt x="426" y="795"/>
                      </a:cubicBezTo>
                      <a:cubicBezTo>
                        <a:pt x="427" y="835"/>
                        <a:pt x="427" y="835"/>
                        <a:pt x="427" y="835"/>
                      </a:cubicBezTo>
                      <a:cubicBezTo>
                        <a:pt x="427" y="835"/>
                        <a:pt x="428" y="857"/>
                        <a:pt x="428" y="865"/>
                      </a:cubicBezTo>
                      <a:cubicBezTo>
                        <a:pt x="433" y="911"/>
                        <a:pt x="456" y="927"/>
                        <a:pt x="498" y="934"/>
                      </a:cubicBezTo>
                      <a:cubicBezTo>
                        <a:pt x="510" y="936"/>
                        <a:pt x="530" y="938"/>
                        <a:pt x="542" y="940"/>
                      </a:cubicBezTo>
                      <a:cubicBezTo>
                        <a:pt x="558" y="941"/>
                        <a:pt x="567" y="952"/>
                        <a:pt x="567" y="966"/>
                      </a:cubicBezTo>
                      <a:lnTo>
                        <a:pt x="567" y="1013"/>
                      </a:lnTo>
                      <a:close/>
                    </a:path>
                  </a:pathLst>
                </a:custGeom>
                <a:solidFill>
                  <a:srgbClr val="004EA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6" name="Freeform 32"/>
                <p:cNvSpPr>
                  <a:spLocks/>
                </p:cNvSpPr>
                <p:nvPr userDrawn="1"/>
              </p:nvSpPr>
              <p:spPr bwMode="auto">
                <a:xfrm>
                  <a:off x="7886978" y="6456407"/>
                  <a:ext cx="313646" cy="252000"/>
                </a:xfrm>
                <a:custGeom>
                  <a:avLst/>
                  <a:gdLst/>
                  <a:ahLst/>
                  <a:cxnLst>
                    <a:cxn ang="0">
                      <a:pos x="709" y="1017"/>
                    </a:cxn>
                    <a:cxn ang="0">
                      <a:pos x="722" y="1026"/>
                    </a:cxn>
                    <a:cxn ang="0">
                      <a:pos x="1268" y="1025"/>
                    </a:cxn>
                    <a:cxn ang="0">
                      <a:pos x="1277" y="1013"/>
                    </a:cxn>
                    <a:cxn ang="0">
                      <a:pos x="1251" y="940"/>
                    </a:cxn>
                    <a:cxn ang="0">
                      <a:pos x="1138" y="865"/>
                    </a:cxn>
                    <a:cxn ang="0">
                      <a:pos x="1136" y="795"/>
                    </a:cxn>
                    <a:cxn ang="0">
                      <a:pos x="1136" y="191"/>
                    </a:cxn>
                    <a:cxn ang="0">
                      <a:pos x="1207" y="92"/>
                    </a:cxn>
                    <a:cxn ang="0">
                      <a:pos x="1277" y="60"/>
                    </a:cxn>
                    <a:cxn ang="0">
                      <a:pos x="1277" y="9"/>
                    </a:cxn>
                    <a:cxn ang="0">
                      <a:pos x="1264" y="0"/>
                    </a:cxn>
                    <a:cxn ang="0">
                      <a:pos x="718" y="0"/>
                    </a:cxn>
                    <a:cxn ang="0">
                      <a:pos x="709" y="13"/>
                    </a:cxn>
                    <a:cxn ang="0">
                      <a:pos x="734" y="86"/>
                    </a:cxn>
                    <a:cxn ang="0">
                      <a:pos x="848" y="161"/>
                    </a:cxn>
                    <a:cxn ang="0">
                      <a:pos x="850" y="231"/>
                    </a:cxn>
                    <a:cxn ang="0">
                      <a:pos x="427" y="426"/>
                    </a:cxn>
                    <a:cxn ang="0">
                      <a:pos x="428" y="191"/>
                    </a:cxn>
                    <a:cxn ang="0">
                      <a:pos x="498" y="92"/>
                    </a:cxn>
                    <a:cxn ang="0">
                      <a:pos x="568" y="60"/>
                    </a:cxn>
                    <a:cxn ang="0">
                      <a:pos x="568" y="9"/>
                    </a:cxn>
                    <a:cxn ang="0">
                      <a:pos x="555" y="0"/>
                    </a:cxn>
                    <a:cxn ang="0">
                      <a:pos x="9" y="0"/>
                    </a:cxn>
                    <a:cxn ang="0">
                      <a:pos x="0" y="13"/>
                    </a:cxn>
                    <a:cxn ang="0">
                      <a:pos x="26" y="86"/>
                    </a:cxn>
                    <a:cxn ang="0">
                      <a:pos x="139" y="161"/>
                    </a:cxn>
                    <a:cxn ang="0">
                      <a:pos x="141" y="231"/>
                    </a:cxn>
                    <a:cxn ang="0">
                      <a:pos x="141" y="835"/>
                    </a:cxn>
                    <a:cxn ang="0">
                      <a:pos x="70" y="934"/>
                    </a:cxn>
                    <a:cxn ang="0">
                      <a:pos x="0" y="966"/>
                    </a:cxn>
                    <a:cxn ang="0">
                      <a:pos x="1" y="1017"/>
                    </a:cxn>
                    <a:cxn ang="0">
                      <a:pos x="13" y="1026"/>
                    </a:cxn>
                    <a:cxn ang="0">
                      <a:pos x="559" y="1025"/>
                    </a:cxn>
                    <a:cxn ang="0">
                      <a:pos x="568" y="1013"/>
                    </a:cxn>
                    <a:cxn ang="0">
                      <a:pos x="543" y="940"/>
                    </a:cxn>
                    <a:cxn ang="0">
                      <a:pos x="429" y="865"/>
                    </a:cxn>
                    <a:cxn ang="0">
                      <a:pos x="427" y="795"/>
                    </a:cxn>
                    <a:cxn ang="0">
                      <a:pos x="850" y="579"/>
                    </a:cxn>
                    <a:cxn ang="0">
                      <a:pos x="849" y="835"/>
                    </a:cxn>
                    <a:cxn ang="0">
                      <a:pos x="779" y="934"/>
                    </a:cxn>
                    <a:cxn ang="0">
                      <a:pos x="709" y="966"/>
                    </a:cxn>
                  </a:cxnLst>
                  <a:rect l="0" t="0" r="r" b="b"/>
                  <a:pathLst>
                    <a:path w="1277" h="1026">
                      <a:moveTo>
                        <a:pt x="709" y="1013"/>
                      </a:moveTo>
                      <a:cubicBezTo>
                        <a:pt x="709" y="1014"/>
                        <a:pt x="709" y="1017"/>
                        <a:pt x="709" y="1017"/>
                      </a:cubicBezTo>
                      <a:cubicBezTo>
                        <a:pt x="709" y="1022"/>
                        <a:pt x="713" y="1025"/>
                        <a:pt x="718" y="1025"/>
                      </a:cubicBezTo>
                      <a:cubicBezTo>
                        <a:pt x="718" y="1025"/>
                        <a:pt x="720" y="1026"/>
                        <a:pt x="722" y="1026"/>
                      </a:cubicBezTo>
                      <a:cubicBezTo>
                        <a:pt x="723" y="1026"/>
                        <a:pt x="1264" y="1026"/>
                        <a:pt x="1264" y="1026"/>
                      </a:cubicBezTo>
                      <a:cubicBezTo>
                        <a:pt x="1265" y="1026"/>
                        <a:pt x="1268" y="1025"/>
                        <a:pt x="1268" y="1025"/>
                      </a:cubicBezTo>
                      <a:cubicBezTo>
                        <a:pt x="1273" y="1025"/>
                        <a:pt x="1277" y="1022"/>
                        <a:pt x="1277" y="1017"/>
                      </a:cubicBezTo>
                      <a:cubicBezTo>
                        <a:pt x="1277" y="1017"/>
                        <a:pt x="1277" y="1014"/>
                        <a:pt x="1277" y="1013"/>
                      </a:cubicBezTo>
                      <a:cubicBezTo>
                        <a:pt x="1277" y="966"/>
                        <a:pt x="1277" y="966"/>
                        <a:pt x="1277" y="966"/>
                      </a:cubicBezTo>
                      <a:cubicBezTo>
                        <a:pt x="1277" y="952"/>
                        <a:pt x="1267" y="941"/>
                        <a:pt x="1251" y="940"/>
                      </a:cubicBezTo>
                      <a:cubicBezTo>
                        <a:pt x="1240" y="938"/>
                        <a:pt x="1220" y="936"/>
                        <a:pt x="1207" y="934"/>
                      </a:cubicBezTo>
                      <a:cubicBezTo>
                        <a:pt x="1166" y="927"/>
                        <a:pt x="1142" y="911"/>
                        <a:pt x="1138" y="865"/>
                      </a:cubicBezTo>
                      <a:cubicBezTo>
                        <a:pt x="1137" y="857"/>
                        <a:pt x="1136" y="835"/>
                        <a:pt x="1136" y="835"/>
                      </a:cubicBezTo>
                      <a:cubicBezTo>
                        <a:pt x="1136" y="795"/>
                        <a:pt x="1136" y="795"/>
                        <a:pt x="1136" y="795"/>
                      </a:cubicBezTo>
                      <a:cubicBezTo>
                        <a:pt x="1136" y="231"/>
                        <a:pt x="1136" y="231"/>
                        <a:pt x="1136" y="231"/>
                      </a:cubicBezTo>
                      <a:cubicBezTo>
                        <a:pt x="1136" y="191"/>
                        <a:pt x="1136" y="191"/>
                        <a:pt x="1136" y="191"/>
                      </a:cubicBezTo>
                      <a:cubicBezTo>
                        <a:pt x="1136" y="191"/>
                        <a:pt x="1137" y="169"/>
                        <a:pt x="1138" y="161"/>
                      </a:cubicBezTo>
                      <a:cubicBezTo>
                        <a:pt x="1142" y="115"/>
                        <a:pt x="1166" y="99"/>
                        <a:pt x="1207" y="92"/>
                      </a:cubicBezTo>
                      <a:cubicBezTo>
                        <a:pt x="1220" y="90"/>
                        <a:pt x="1240" y="88"/>
                        <a:pt x="1251" y="86"/>
                      </a:cubicBezTo>
                      <a:cubicBezTo>
                        <a:pt x="1267" y="84"/>
                        <a:pt x="1277" y="74"/>
                        <a:pt x="1277" y="60"/>
                      </a:cubicBezTo>
                      <a:cubicBezTo>
                        <a:pt x="1277" y="13"/>
                        <a:pt x="1277" y="13"/>
                        <a:pt x="1277" y="13"/>
                      </a:cubicBezTo>
                      <a:cubicBezTo>
                        <a:pt x="1277" y="12"/>
                        <a:pt x="1277" y="9"/>
                        <a:pt x="1277" y="9"/>
                      </a:cubicBezTo>
                      <a:cubicBezTo>
                        <a:pt x="1277" y="4"/>
                        <a:pt x="1273" y="1"/>
                        <a:pt x="1268" y="0"/>
                      </a:cubicBezTo>
                      <a:cubicBezTo>
                        <a:pt x="1268" y="0"/>
                        <a:pt x="1265" y="0"/>
                        <a:pt x="1264" y="0"/>
                      </a:cubicBezTo>
                      <a:cubicBezTo>
                        <a:pt x="1264" y="0"/>
                        <a:pt x="723" y="0"/>
                        <a:pt x="722" y="0"/>
                      </a:cubicBezTo>
                      <a:cubicBezTo>
                        <a:pt x="720" y="0"/>
                        <a:pt x="718" y="0"/>
                        <a:pt x="718" y="0"/>
                      </a:cubicBezTo>
                      <a:cubicBezTo>
                        <a:pt x="713" y="1"/>
                        <a:pt x="709" y="4"/>
                        <a:pt x="709" y="9"/>
                      </a:cubicBezTo>
                      <a:cubicBezTo>
                        <a:pt x="709" y="9"/>
                        <a:pt x="709" y="12"/>
                        <a:pt x="709" y="13"/>
                      </a:cubicBezTo>
                      <a:cubicBezTo>
                        <a:pt x="709" y="14"/>
                        <a:pt x="709" y="60"/>
                        <a:pt x="709" y="60"/>
                      </a:cubicBezTo>
                      <a:cubicBezTo>
                        <a:pt x="709" y="74"/>
                        <a:pt x="719" y="84"/>
                        <a:pt x="734" y="86"/>
                      </a:cubicBezTo>
                      <a:cubicBezTo>
                        <a:pt x="746" y="88"/>
                        <a:pt x="766" y="90"/>
                        <a:pt x="779" y="92"/>
                      </a:cubicBezTo>
                      <a:cubicBezTo>
                        <a:pt x="820" y="99"/>
                        <a:pt x="844" y="115"/>
                        <a:pt x="848" y="161"/>
                      </a:cubicBezTo>
                      <a:cubicBezTo>
                        <a:pt x="849" y="169"/>
                        <a:pt x="849" y="191"/>
                        <a:pt x="849" y="191"/>
                      </a:cubicBezTo>
                      <a:cubicBezTo>
                        <a:pt x="850" y="231"/>
                        <a:pt x="850" y="231"/>
                        <a:pt x="850" y="231"/>
                      </a:cubicBezTo>
                      <a:cubicBezTo>
                        <a:pt x="850" y="426"/>
                        <a:pt x="850" y="426"/>
                        <a:pt x="850" y="426"/>
                      </a:cubicBezTo>
                      <a:cubicBezTo>
                        <a:pt x="427" y="426"/>
                        <a:pt x="427" y="426"/>
                        <a:pt x="427" y="426"/>
                      </a:cubicBezTo>
                      <a:cubicBezTo>
                        <a:pt x="427" y="231"/>
                        <a:pt x="427" y="231"/>
                        <a:pt x="427" y="231"/>
                      </a:cubicBezTo>
                      <a:cubicBezTo>
                        <a:pt x="428" y="191"/>
                        <a:pt x="428" y="191"/>
                        <a:pt x="428" y="191"/>
                      </a:cubicBezTo>
                      <a:cubicBezTo>
                        <a:pt x="428" y="191"/>
                        <a:pt x="428" y="169"/>
                        <a:pt x="429" y="161"/>
                      </a:cubicBezTo>
                      <a:cubicBezTo>
                        <a:pt x="433" y="115"/>
                        <a:pt x="457" y="99"/>
                        <a:pt x="498" y="92"/>
                      </a:cubicBezTo>
                      <a:cubicBezTo>
                        <a:pt x="511" y="90"/>
                        <a:pt x="531" y="88"/>
                        <a:pt x="543" y="86"/>
                      </a:cubicBezTo>
                      <a:cubicBezTo>
                        <a:pt x="558" y="84"/>
                        <a:pt x="568" y="74"/>
                        <a:pt x="568" y="60"/>
                      </a:cubicBezTo>
                      <a:cubicBezTo>
                        <a:pt x="568" y="13"/>
                        <a:pt x="568" y="13"/>
                        <a:pt x="568" y="13"/>
                      </a:cubicBezTo>
                      <a:cubicBezTo>
                        <a:pt x="568" y="12"/>
                        <a:pt x="568" y="9"/>
                        <a:pt x="568" y="9"/>
                      </a:cubicBezTo>
                      <a:cubicBezTo>
                        <a:pt x="568" y="4"/>
                        <a:pt x="564" y="1"/>
                        <a:pt x="559" y="0"/>
                      </a:cubicBezTo>
                      <a:cubicBezTo>
                        <a:pt x="559" y="0"/>
                        <a:pt x="557" y="0"/>
                        <a:pt x="555" y="0"/>
                      </a:cubicBezTo>
                      <a:cubicBezTo>
                        <a:pt x="555" y="0"/>
                        <a:pt x="14" y="0"/>
                        <a:pt x="13" y="0"/>
                      </a:cubicBezTo>
                      <a:cubicBezTo>
                        <a:pt x="12" y="0"/>
                        <a:pt x="9" y="0"/>
                        <a:pt x="9" y="0"/>
                      </a:cubicBezTo>
                      <a:cubicBezTo>
                        <a:pt x="4" y="1"/>
                        <a:pt x="1" y="4"/>
                        <a:pt x="1" y="9"/>
                      </a:cubicBezTo>
                      <a:cubicBezTo>
                        <a:pt x="1" y="9"/>
                        <a:pt x="0" y="12"/>
                        <a:pt x="0" y="13"/>
                      </a:cubicBezTo>
                      <a:cubicBezTo>
                        <a:pt x="0" y="14"/>
                        <a:pt x="0" y="60"/>
                        <a:pt x="0" y="60"/>
                      </a:cubicBezTo>
                      <a:cubicBezTo>
                        <a:pt x="0" y="74"/>
                        <a:pt x="10" y="84"/>
                        <a:pt x="26" y="86"/>
                      </a:cubicBezTo>
                      <a:cubicBezTo>
                        <a:pt x="38" y="88"/>
                        <a:pt x="57" y="90"/>
                        <a:pt x="70" y="92"/>
                      </a:cubicBezTo>
                      <a:cubicBezTo>
                        <a:pt x="112" y="99"/>
                        <a:pt x="135" y="115"/>
                        <a:pt x="139" y="161"/>
                      </a:cubicBezTo>
                      <a:cubicBezTo>
                        <a:pt x="140" y="169"/>
                        <a:pt x="141" y="191"/>
                        <a:pt x="141" y="191"/>
                      </a:cubicBezTo>
                      <a:cubicBezTo>
                        <a:pt x="141" y="231"/>
                        <a:pt x="141" y="231"/>
                        <a:pt x="141" y="231"/>
                      </a:cubicBezTo>
                      <a:cubicBezTo>
                        <a:pt x="141" y="795"/>
                        <a:pt x="141" y="795"/>
                        <a:pt x="141" y="795"/>
                      </a:cubicBezTo>
                      <a:cubicBezTo>
                        <a:pt x="141" y="835"/>
                        <a:pt x="141" y="835"/>
                        <a:pt x="141" y="835"/>
                      </a:cubicBezTo>
                      <a:cubicBezTo>
                        <a:pt x="141" y="835"/>
                        <a:pt x="140" y="857"/>
                        <a:pt x="139" y="865"/>
                      </a:cubicBezTo>
                      <a:cubicBezTo>
                        <a:pt x="135" y="911"/>
                        <a:pt x="112" y="927"/>
                        <a:pt x="70" y="934"/>
                      </a:cubicBezTo>
                      <a:cubicBezTo>
                        <a:pt x="57" y="936"/>
                        <a:pt x="38" y="938"/>
                        <a:pt x="26" y="940"/>
                      </a:cubicBezTo>
                      <a:cubicBezTo>
                        <a:pt x="10" y="941"/>
                        <a:pt x="0" y="952"/>
                        <a:pt x="0" y="966"/>
                      </a:cubicBezTo>
                      <a:cubicBezTo>
                        <a:pt x="0" y="966"/>
                        <a:pt x="0" y="1012"/>
                        <a:pt x="0" y="1013"/>
                      </a:cubicBezTo>
                      <a:cubicBezTo>
                        <a:pt x="0" y="1014"/>
                        <a:pt x="1" y="1017"/>
                        <a:pt x="1" y="1017"/>
                      </a:cubicBezTo>
                      <a:cubicBezTo>
                        <a:pt x="1" y="1022"/>
                        <a:pt x="4" y="1025"/>
                        <a:pt x="9" y="1025"/>
                      </a:cubicBezTo>
                      <a:cubicBezTo>
                        <a:pt x="9" y="1025"/>
                        <a:pt x="12" y="1026"/>
                        <a:pt x="13" y="1026"/>
                      </a:cubicBezTo>
                      <a:cubicBezTo>
                        <a:pt x="14" y="1026"/>
                        <a:pt x="555" y="1026"/>
                        <a:pt x="555" y="1026"/>
                      </a:cubicBezTo>
                      <a:cubicBezTo>
                        <a:pt x="557" y="1026"/>
                        <a:pt x="559" y="1025"/>
                        <a:pt x="559" y="1025"/>
                      </a:cubicBezTo>
                      <a:cubicBezTo>
                        <a:pt x="564" y="1025"/>
                        <a:pt x="568" y="1022"/>
                        <a:pt x="568" y="1017"/>
                      </a:cubicBezTo>
                      <a:cubicBezTo>
                        <a:pt x="568" y="1017"/>
                        <a:pt x="568" y="1014"/>
                        <a:pt x="568" y="1013"/>
                      </a:cubicBezTo>
                      <a:cubicBezTo>
                        <a:pt x="568" y="966"/>
                        <a:pt x="568" y="966"/>
                        <a:pt x="568" y="966"/>
                      </a:cubicBezTo>
                      <a:cubicBezTo>
                        <a:pt x="568" y="952"/>
                        <a:pt x="558" y="941"/>
                        <a:pt x="543" y="940"/>
                      </a:cubicBezTo>
                      <a:cubicBezTo>
                        <a:pt x="531" y="938"/>
                        <a:pt x="511" y="936"/>
                        <a:pt x="498" y="934"/>
                      </a:cubicBezTo>
                      <a:cubicBezTo>
                        <a:pt x="457" y="927"/>
                        <a:pt x="433" y="911"/>
                        <a:pt x="429" y="865"/>
                      </a:cubicBezTo>
                      <a:cubicBezTo>
                        <a:pt x="428" y="857"/>
                        <a:pt x="428" y="835"/>
                        <a:pt x="428" y="835"/>
                      </a:cubicBezTo>
                      <a:cubicBezTo>
                        <a:pt x="427" y="795"/>
                        <a:pt x="427" y="795"/>
                        <a:pt x="427" y="795"/>
                      </a:cubicBezTo>
                      <a:cubicBezTo>
                        <a:pt x="427" y="579"/>
                        <a:pt x="427" y="579"/>
                        <a:pt x="427" y="579"/>
                      </a:cubicBezTo>
                      <a:cubicBezTo>
                        <a:pt x="850" y="579"/>
                        <a:pt x="850" y="579"/>
                        <a:pt x="850" y="579"/>
                      </a:cubicBezTo>
                      <a:cubicBezTo>
                        <a:pt x="850" y="795"/>
                        <a:pt x="850" y="795"/>
                        <a:pt x="850" y="795"/>
                      </a:cubicBezTo>
                      <a:cubicBezTo>
                        <a:pt x="849" y="835"/>
                        <a:pt x="849" y="835"/>
                        <a:pt x="849" y="835"/>
                      </a:cubicBezTo>
                      <a:cubicBezTo>
                        <a:pt x="849" y="835"/>
                        <a:pt x="849" y="857"/>
                        <a:pt x="848" y="865"/>
                      </a:cubicBezTo>
                      <a:cubicBezTo>
                        <a:pt x="844" y="911"/>
                        <a:pt x="820" y="927"/>
                        <a:pt x="779" y="934"/>
                      </a:cubicBezTo>
                      <a:cubicBezTo>
                        <a:pt x="766" y="936"/>
                        <a:pt x="746" y="938"/>
                        <a:pt x="734" y="940"/>
                      </a:cubicBezTo>
                      <a:cubicBezTo>
                        <a:pt x="719" y="941"/>
                        <a:pt x="709" y="952"/>
                        <a:pt x="709" y="966"/>
                      </a:cubicBezTo>
                      <a:cubicBezTo>
                        <a:pt x="709" y="966"/>
                        <a:pt x="709" y="1012"/>
                        <a:pt x="709" y="1013"/>
                      </a:cubicBezTo>
                      <a:close/>
                    </a:path>
                  </a:pathLst>
                </a:custGeom>
                <a:solidFill>
                  <a:srgbClr val="004EA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" name="Freeform 33"/>
                <p:cNvSpPr>
                  <a:spLocks/>
                </p:cNvSpPr>
                <p:nvPr userDrawn="1"/>
              </p:nvSpPr>
              <p:spPr bwMode="auto">
                <a:xfrm>
                  <a:off x="8238514" y="6456407"/>
                  <a:ext cx="139532" cy="252000"/>
                </a:xfrm>
                <a:custGeom>
                  <a:avLst/>
                  <a:gdLst/>
                  <a:ahLst/>
                  <a:cxnLst>
                    <a:cxn ang="0">
                      <a:pos x="0" y="1013"/>
                    </a:cxn>
                    <a:cxn ang="0">
                      <a:pos x="0" y="1017"/>
                    </a:cxn>
                    <a:cxn ang="0">
                      <a:pos x="8" y="1025"/>
                    </a:cxn>
                    <a:cxn ang="0">
                      <a:pos x="13" y="1026"/>
                    </a:cxn>
                    <a:cxn ang="0">
                      <a:pos x="555" y="1026"/>
                    </a:cxn>
                    <a:cxn ang="0">
                      <a:pos x="559" y="1025"/>
                    </a:cxn>
                    <a:cxn ang="0">
                      <a:pos x="567" y="1017"/>
                    </a:cxn>
                    <a:cxn ang="0">
                      <a:pos x="568" y="1013"/>
                    </a:cxn>
                    <a:cxn ang="0">
                      <a:pos x="568" y="966"/>
                    </a:cxn>
                    <a:cxn ang="0">
                      <a:pos x="542" y="940"/>
                    </a:cxn>
                    <a:cxn ang="0">
                      <a:pos x="498" y="934"/>
                    </a:cxn>
                    <a:cxn ang="0">
                      <a:pos x="429" y="865"/>
                    </a:cxn>
                    <a:cxn ang="0">
                      <a:pos x="427" y="835"/>
                    </a:cxn>
                    <a:cxn ang="0">
                      <a:pos x="427" y="795"/>
                    </a:cxn>
                    <a:cxn ang="0">
                      <a:pos x="427" y="231"/>
                    </a:cxn>
                    <a:cxn ang="0">
                      <a:pos x="427" y="191"/>
                    </a:cxn>
                    <a:cxn ang="0">
                      <a:pos x="429" y="161"/>
                    </a:cxn>
                    <a:cxn ang="0">
                      <a:pos x="498" y="92"/>
                    </a:cxn>
                    <a:cxn ang="0">
                      <a:pos x="542" y="86"/>
                    </a:cxn>
                    <a:cxn ang="0">
                      <a:pos x="568" y="60"/>
                    </a:cxn>
                    <a:cxn ang="0">
                      <a:pos x="568" y="13"/>
                    </a:cxn>
                    <a:cxn ang="0">
                      <a:pos x="567" y="9"/>
                    </a:cxn>
                    <a:cxn ang="0">
                      <a:pos x="559" y="0"/>
                    </a:cxn>
                    <a:cxn ang="0">
                      <a:pos x="555" y="0"/>
                    </a:cxn>
                    <a:cxn ang="0">
                      <a:pos x="13" y="0"/>
                    </a:cxn>
                    <a:cxn ang="0">
                      <a:pos x="8" y="0"/>
                    </a:cxn>
                    <a:cxn ang="0">
                      <a:pos x="0" y="9"/>
                    </a:cxn>
                    <a:cxn ang="0">
                      <a:pos x="0" y="13"/>
                    </a:cxn>
                    <a:cxn ang="0">
                      <a:pos x="0" y="60"/>
                    </a:cxn>
                    <a:cxn ang="0">
                      <a:pos x="25" y="86"/>
                    </a:cxn>
                    <a:cxn ang="0">
                      <a:pos x="69" y="92"/>
                    </a:cxn>
                    <a:cxn ang="0">
                      <a:pos x="139" y="161"/>
                    </a:cxn>
                    <a:cxn ang="0">
                      <a:pos x="140" y="191"/>
                    </a:cxn>
                    <a:cxn ang="0">
                      <a:pos x="141" y="231"/>
                    </a:cxn>
                    <a:cxn ang="0">
                      <a:pos x="141" y="795"/>
                    </a:cxn>
                    <a:cxn ang="0">
                      <a:pos x="140" y="835"/>
                    </a:cxn>
                    <a:cxn ang="0">
                      <a:pos x="139" y="865"/>
                    </a:cxn>
                    <a:cxn ang="0">
                      <a:pos x="69" y="934"/>
                    </a:cxn>
                    <a:cxn ang="0">
                      <a:pos x="25" y="940"/>
                    </a:cxn>
                    <a:cxn ang="0">
                      <a:pos x="0" y="966"/>
                    </a:cxn>
                    <a:cxn ang="0">
                      <a:pos x="0" y="1013"/>
                    </a:cxn>
                  </a:cxnLst>
                  <a:rect l="0" t="0" r="r" b="b"/>
                  <a:pathLst>
                    <a:path w="568" h="1026">
                      <a:moveTo>
                        <a:pt x="0" y="1013"/>
                      </a:moveTo>
                      <a:cubicBezTo>
                        <a:pt x="0" y="1014"/>
                        <a:pt x="0" y="1017"/>
                        <a:pt x="0" y="1017"/>
                      </a:cubicBezTo>
                      <a:cubicBezTo>
                        <a:pt x="0" y="1022"/>
                        <a:pt x="4" y="1025"/>
                        <a:pt x="8" y="1025"/>
                      </a:cubicBezTo>
                      <a:cubicBezTo>
                        <a:pt x="8" y="1025"/>
                        <a:pt x="11" y="1026"/>
                        <a:pt x="13" y="1026"/>
                      </a:cubicBezTo>
                      <a:cubicBezTo>
                        <a:pt x="14" y="1026"/>
                        <a:pt x="555" y="1026"/>
                        <a:pt x="555" y="1026"/>
                      </a:cubicBezTo>
                      <a:cubicBezTo>
                        <a:pt x="556" y="1026"/>
                        <a:pt x="559" y="1025"/>
                        <a:pt x="559" y="1025"/>
                      </a:cubicBezTo>
                      <a:cubicBezTo>
                        <a:pt x="564" y="1025"/>
                        <a:pt x="567" y="1022"/>
                        <a:pt x="567" y="1017"/>
                      </a:cubicBezTo>
                      <a:cubicBezTo>
                        <a:pt x="567" y="1017"/>
                        <a:pt x="568" y="1014"/>
                        <a:pt x="568" y="1013"/>
                      </a:cubicBezTo>
                      <a:cubicBezTo>
                        <a:pt x="568" y="966"/>
                        <a:pt x="568" y="966"/>
                        <a:pt x="568" y="966"/>
                      </a:cubicBezTo>
                      <a:cubicBezTo>
                        <a:pt x="568" y="952"/>
                        <a:pt x="558" y="941"/>
                        <a:pt x="542" y="940"/>
                      </a:cubicBezTo>
                      <a:cubicBezTo>
                        <a:pt x="530" y="938"/>
                        <a:pt x="511" y="936"/>
                        <a:pt x="498" y="934"/>
                      </a:cubicBezTo>
                      <a:cubicBezTo>
                        <a:pt x="456" y="927"/>
                        <a:pt x="433" y="911"/>
                        <a:pt x="429" y="865"/>
                      </a:cubicBezTo>
                      <a:cubicBezTo>
                        <a:pt x="428" y="857"/>
                        <a:pt x="427" y="835"/>
                        <a:pt x="427" y="835"/>
                      </a:cubicBezTo>
                      <a:cubicBezTo>
                        <a:pt x="427" y="795"/>
                        <a:pt x="427" y="795"/>
                        <a:pt x="427" y="795"/>
                      </a:cubicBezTo>
                      <a:cubicBezTo>
                        <a:pt x="427" y="231"/>
                        <a:pt x="427" y="231"/>
                        <a:pt x="427" y="231"/>
                      </a:cubicBezTo>
                      <a:cubicBezTo>
                        <a:pt x="427" y="191"/>
                        <a:pt x="427" y="191"/>
                        <a:pt x="427" y="191"/>
                      </a:cubicBezTo>
                      <a:cubicBezTo>
                        <a:pt x="427" y="191"/>
                        <a:pt x="428" y="169"/>
                        <a:pt x="429" y="161"/>
                      </a:cubicBezTo>
                      <a:cubicBezTo>
                        <a:pt x="433" y="115"/>
                        <a:pt x="456" y="99"/>
                        <a:pt x="498" y="92"/>
                      </a:cubicBezTo>
                      <a:cubicBezTo>
                        <a:pt x="511" y="90"/>
                        <a:pt x="530" y="88"/>
                        <a:pt x="542" y="86"/>
                      </a:cubicBezTo>
                      <a:cubicBezTo>
                        <a:pt x="558" y="84"/>
                        <a:pt x="568" y="74"/>
                        <a:pt x="568" y="60"/>
                      </a:cubicBezTo>
                      <a:cubicBezTo>
                        <a:pt x="568" y="13"/>
                        <a:pt x="568" y="13"/>
                        <a:pt x="568" y="13"/>
                      </a:cubicBezTo>
                      <a:cubicBezTo>
                        <a:pt x="568" y="12"/>
                        <a:pt x="567" y="9"/>
                        <a:pt x="567" y="9"/>
                      </a:cubicBezTo>
                      <a:cubicBezTo>
                        <a:pt x="567" y="4"/>
                        <a:pt x="564" y="1"/>
                        <a:pt x="559" y="0"/>
                      </a:cubicBezTo>
                      <a:cubicBezTo>
                        <a:pt x="559" y="0"/>
                        <a:pt x="556" y="0"/>
                        <a:pt x="555" y="0"/>
                      </a:cubicBezTo>
                      <a:cubicBezTo>
                        <a:pt x="555" y="0"/>
                        <a:pt x="14" y="0"/>
                        <a:pt x="13" y="0"/>
                      </a:cubicBezTo>
                      <a:cubicBezTo>
                        <a:pt x="11" y="0"/>
                        <a:pt x="8" y="0"/>
                        <a:pt x="8" y="0"/>
                      </a:cubicBezTo>
                      <a:cubicBezTo>
                        <a:pt x="4" y="1"/>
                        <a:pt x="0" y="4"/>
                        <a:pt x="0" y="9"/>
                      </a:cubicBezTo>
                      <a:cubicBezTo>
                        <a:pt x="0" y="9"/>
                        <a:pt x="0" y="12"/>
                        <a:pt x="0" y="13"/>
                      </a:cubicBezTo>
                      <a:cubicBezTo>
                        <a:pt x="0" y="14"/>
                        <a:pt x="0" y="60"/>
                        <a:pt x="0" y="60"/>
                      </a:cubicBezTo>
                      <a:cubicBezTo>
                        <a:pt x="0" y="74"/>
                        <a:pt x="10" y="84"/>
                        <a:pt x="25" y="86"/>
                      </a:cubicBezTo>
                      <a:cubicBezTo>
                        <a:pt x="37" y="88"/>
                        <a:pt x="57" y="90"/>
                        <a:pt x="69" y="92"/>
                      </a:cubicBezTo>
                      <a:cubicBezTo>
                        <a:pt x="111" y="99"/>
                        <a:pt x="134" y="115"/>
                        <a:pt x="139" y="161"/>
                      </a:cubicBezTo>
                      <a:cubicBezTo>
                        <a:pt x="140" y="169"/>
                        <a:pt x="140" y="191"/>
                        <a:pt x="140" y="191"/>
                      </a:cubicBezTo>
                      <a:cubicBezTo>
                        <a:pt x="141" y="231"/>
                        <a:pt x="141" y="231"/>
                        <a:pt x="141" y="231"/>
                      </a:cubicBezTo>
                      <a:cubicBezTo>
                        <a:pt x="141" y="795"/>
                        <a:pt x="141" y="795"/>
                        <a:pt x="141" y="795"/>
                      </a:cubicBezTo>
                      <a:cubicBezTo>
                        <a:pt x="140" y="835"/>
                        <a:pt x="140" y="835"/>
                        <a:pt x="140" y="835"/>
                      </a:cubicBezTo>
                      <a:cubicBezTo>
                        <a:pt x="140" y="835"/>
                        <a:pt x="140" y="857"/>
                        <a:pt x="139" y="865"/>
                      </a:cubicBezTo>
                      <a:cubicBezTo>
                        <a:pt x="134" y="911"/>
                        <a:pt x="111" y="927"/>
                        <a:pt x="69" y="934"/>
                      </a:cubicBezTo>
                      <a:cubicBezTo>
                        <a:pt x="57" y="936"/>
                        <a:pt x="37" y="938"/>
                        <a:pt x="25" y="940"/>
                      </a:cubicBezTo>
                      <a:cubicBezTo>
                        <a:pt x="10" y="941"/>
                        <a:pt x="0" y="952"/>
                        <a:pt x="0" y="966"/>
                      </a:cubicBezTo>
                      <a:cubicBezTo>
                        <a:pt x="0" y="966"/>
                        <a:pt x="0" y="1012"/>
                        <a:pt x="0" y="1013"/>
                      </a:cubicBezTo>
                      <a:close/>
                    </a:path>
                  </a:pathLst>
                </a:custGeom>
                <a:solidFill>
                  <a:srgbClr val="004EA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正方形/長方形 31"/>
                <p:cNvSpPr/>
                <p:nvPr userDrawn="1"/>
              </p:nvSpPr>
              <p:spPr>
                <a:xfrm rot="16200000">
                  <a:off x="3722699" y="2859710"/>
                  <a:ext cx="252000" cy="7445394"/>
                </a:xfrm>
                <a:prstGeom prst="rect">
                  <a:avLst/>
                </a:prstGeom>
                <a:solidFill>
                  <a:srgbClr val="B0B8D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" name="正方形/長方形 35"/>
                <p:cNvSpPr/>
                <p:nvPr userDrawn="1"/>
              </p:nvSpPr>
              <p:spPr>
                <a:xfrm rot="16200000">
                  <a:off x="9019722" y="5952891"/>
                  <a:ext cx="252000" cy="1259032"/>
                </a:xfrm>
                <a:prstGeom prst="rect">
                  <a:avLst/>
                </a:prstGeom>
                <a:solidFill>
                  <a:srgbClr val="B0B8D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3" name="正方形/長方形 22"/>
              <p:cNvSpPr/>
              <p:nvPr userDrawn="1"/>
            </p:nvSpPr>
            <p:spPr>
              <a:xfrm>
                <a:off x="0" y="0"/>
                <a:ext cx="252000" cy="7380288"/>
              </a:xfrm>
              <a:prstGeom prst="rect">
                <a:avLst/>
              </a:prstGeom>
              <a:solidFill>
                <a:srgbClr val="004EA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R="0" lvl="0" indent="0" defTabSz="9144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" name="正方形/長方形 23"/>
              <p:cNvSpPr/>
              <p:nvPr userDrawn="1"/>
            </p:nvSpPr>
            <p:spPr>
              <a:xfrm>
                <a:off x="9649238" y="0"/>
                <a:ext cx="252000" cy="7380288"/>
              </a:xfrm>
              <a:prstGeom prst="rect">
                <a:avLst/>
              </a:prstGeom>
              <a:solidFill>
                <a:srgbClr val="004EA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R="0" lvl="0" indent="0" defTabSz="9144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8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1998291" y="1241872"/>
            <a:ext cx="7056090" cy="4968552"/>
          </a:xfrm>
          <a:prstGeom prst="rect">
            <a:avLst/>
          </a:prstGeom>
        </p:spPr>
        <p:txBody>
          <a:bodyPr>
            <a:noAutofit/>
          </a:bodyPr>
          <a:lstStyle>
            <a:lvl1pPr marL="266700" indent="-266700" fontAlgn="ctr" hangingPunct="0">
              <a:lnSpc>
                <a:spcPct val="120000"/>
              </a:lnSpc>
              <a:spcBef>
                <a:spcPts val="800"/>
              </a:spcBef>
              <a:spcAft>
                <a:spcPts val="300"/>
              </a:spcAft>
              <a:tabLst>
                <a:tab pos="6543675" algn="r"/>
                <a:tab pos="6905625" algn="r"/>
              </a:tabLst>
              <a:defRPr b="0">
                <a:latin typeface="Arial" pitchFamily="34" charset="0"/>
                <a:cs typeface="Arial" pitchFamily="34" charset="0"/>
              </a:defRPr>
            </a:lvl1pPr>
            <a:lvl2pPr marL="663575" indent="-396875" fontAlgn="ctr" hangingPunc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6545263" algn="r"/>
                <a:tab pos="6900863" algn="r"/>
              </a:tabLst>
              <a:defRPr b="0">
                <a:latin typeface="Arial" pitchFamily="34" charset="0"/>
                <a:cs typeface="Arial" pitchFamily="34" charset="0"/>
              </a:defRPr>
            </a:lvl2pPr>
            <a:lvl3pPr marL="539750" indent="-274638">
              <a:spcBef>
                <a:spcPts val="0"/>
              </a:spcBef>
              <a:spcAft>
                <a:spcPts val="300"/>
              </a:spcAft>
              <a:tabLst>
                <a:tab pos="6545263" algn="r"/>
                <a:tab pos="6900863" algn="r"/>
              </a:tabLst>
              <a:defRPr/>
            </a:lvl3pPr>
            <a:lvl4pPr marL="539750" indent="-274638">
              <a:spcBef>
                <a:spcPts val="0"/>
              </a:spcBef>
              <a:spcAft>
                <a:spcPts val="300"/>
              </a:spcAft>
              <a:tabLst>
                <a:tab pos="6545263" algn="r"/>
                <a:tab pos="6900863" algn="r"/>
              </a:tabLst>
              <a:defRPr sz="1200"/>
            </a:lvl4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</p:txBody>
      </p:sp>
      <p:sp>
        <p:nvSpPr>
          <p:cNvPr id="31" name="タイトル プレースホルダ 1"/>
          <p:cNvSpPr>
            <a:spLocks noGrp="1"/>
          </p:cNvSpPr>
          <p:nvPr>
            <p:ph type="title"/>
          </p:nvPr>
        </p:nvSpPr>
        <p:spPr>
          <a:xfrm>
            <a:off x="559368" y="334054"/>
            <a:ext cx="8075461" cy="33855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4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58131" y="7002329"/>
            <a:ext cx="2520280" cy="216208"/>
          </a:xfrm>
          <a:prstGeom prst="rect">
            <a:avLst/>
          </a:prstGeom>
        </p:spPr>
        <p:txBody>
          <a:bodyPr wrap="none" lIns="0" rIns="0">
            <a:noAutofit/>
          </a:bodyPr>
          <a:lstStyle>
            <a:lvl1pPr>
              <a:defRPr sz="800" baseline="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en-US" altLang="ja-JP"/>
              <a:t>Copyright © 2023 IHI Corporation All Rights Reserved.</a:t>
            </a:r>
            <a:endParaRPr lang="ja-JP" altLang="en-US" dirty="0"/>
          </a:p>
        </p:txBody>
      </p:sp>
      <p:sp>
        <p:nvSpPr>
          <p:cNvPr id="37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064419" y="7002329"/>
            <a:ext cx="422704" cy="214696"/>
          </a:xfrm>
          <a:prstGeom prst="rect">
            <a:avLst/>
          </a:prstGeom>
        </p:spPr>
        <p:txBody>
          <a:bodyPr vert="horz" wrap="none" lIns="98746" tIns="0" rIns="98746" bIns="28800" rtlCol="0" anchor="ctr">
            <a:noAutofit/>
          </a:bodyPr>
          <a:lstStyle>
            <a:lvl1pPr algn="r">
              <a:defRPr sz="110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831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/>
          <p:cNvGrpSpPr/>
          <p:nvPr userDrawn="1"/>
        </p:nvGrpSpPr>
        <p:grpSpPr>
          <a:xfrm>
            <a:off x="0" y="0"/>
            <a:ext cx="9901238" cy="7380288"/>
            <a:chOff x="0" y="0"/>
            <a:chExt cx="9901238" cy="7380288"/>
          </a:xfrm>
        </p:grpSpPr>
        <p:sp>
          <p:nvSpPr>
            <p:cNvPr id="22" name="正方形/長方形 21"/>
            <p:cNvSpPr/>
            <p:nvPr userDrawn="1"/>
          </p:nvSpPr>
          <p:spPr>
            <a:xfrm>
              <a:off x="126002" y="0"/>
              <a:ext cx="9649235" cy="6786488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ctr" hangingPunct="0"/>
              <a:endParaRPr kumimoji="1" lang="ja-JP" altLang="en-US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endParaRPr>
            </a:p>
          </p:txBody>
        </p:sp>
        <p:grpSp>
          <p:nvGrpSpPr>
            <p:cNvPr id="23" name="グループ化 22"/>
            <p:cNvGrpSpPr/>
            <p:nvPr userDrawn="1"/>
          </p:nvGrpSpPr>
          <p:grpSpPr>
            <a:xfrm>
              <a:off x="0" y="0"/>
              <a:ext cx="9901238" cy="7380288"/>
              <a:chOff x="0" y="0"/>
              <a:chExt cx="9901238" cy="7380288"/>
            </a:xfrm>
          </p:grpSpPr>
          <p:grpSp>
            <p:nvGrpSpPr>
              <p:cNvPr id="24" name="グループ化 23"/>
              <p:cNvGrpSpPr/>
              <p:nvPr userDrawn="1"/>
            </p:nvGrpSpPr>
            <p:grpSpPr>
              <a:xfrm>
                <a:off x="126002" y="6456407"/>
                <a:ext cx="9649236" cy="252000"/>
                <a:chOff x="126002" y="6456407"/>
                <a:chExt cx="9649236" cy="252000"/>
              </a:xfrm>
            </p:grpSpPr>
            <p:sp>
              <p:nvSpPr>
                <p:cNvPr id="27" name="Freeform 31"/>
                <p:cNvSpPr>
                  <a:spLocks/>
                </p:cNvSpPr>
                <p:nvPr userDrawn="1"/>
              </p:nvSpPr>
              <p:spPr bwMode="auto">
                <a:xfrm>
                  <a:off x="7709554" y="6456407"/>
                  <a:ext cx="139231" cy="252000"/>
                </a:xfrm>
                <a:custGeom>
                  <a:avLst/>
                  <a:gdLst/>
                  <a:ahLst/>
                  <a:cxnLst>
                    <a:cxn ang="0">
                      <a:pos x="567" y="1013"/>
                    </a:cxn>
                    <a:cxn ang="0">
                      <a:pos x="567" y="1017"/>
                    </a:cxn>
                    <a:cxn ang="0">
                      <a:pos x="559" y="1025"/>
                    </a:cxn>
                    <a:cxn ang="0">
                      <a:pos x="555" y="1026"/>
                    </a:cxn>
                    <a:cxn ang="0">
                      <a:pos x="12" y="1026"/>
                    </a:cxn>
                    <a:cxn ang="0">
                      <a:pos x="8" y="1025"/>
                    </a:cxn>
                    <a:cxn ang="0">
                      <a:pos x="0" y="1017"/>
                    </a:cxn>
                    <a:cxn ang="0">
                      <a:pos x="0" y="1013"/>
                    </a:cxn>
                    <a:cxn ang="0">
                      <a:pos x="0" y="966"/>
                    </a:cxn>
                    <a:cxn ang="0">
                      <a:pos x="25" y="940"/>
                    </a:cxn>
                    <a:cxn ang="0">
                      <a:pos x="69" y="934"/>
                    </a:cxn>
                    <a:cxn ang="0">
                      <a:pos x="139" y="865"/>
                    </a:cxn>
                    <a:cxn ang="0">
                      <a:pos x="140" y="835"/>
                    </a:cxn>
                    <a:cxn ang="0">
                      <a:pos x="141" y="795"/>
                    </a:cxn>
                    <a:cxn ang="0">
                      <a:pos x="141" y="231"/>
                    </a:cxn>
                    <a:cxn ang="0">
                      <a:pos x="140" y="191"/>
                    </a:cxn>
                    <a:cxn ang="0">
                      <a:pos x="139" y="161"/>
                    </a:cxn>
                    <a:cxn ang="0">
                      <a:pos x="69" y="92"/>
                    </a:cxn>
                    <a:cxn ang="0">
                      <a:pos x="25" y="86"/>
                    </a:cxn>
                    <a:cxn ang="0">
                      <a:pos x="0" y="60"/>
                    </a:cxn>
                    <a:cxn ang="0">
                      <a:pos x="0" y="13"/>
                    </a:cxn>
                    <a:cxn ang="0">
                      <a:pos x="0" y="9"/>
                    </a:cxn>
                    <a:cxn ang="0">
                      <a:pos x="8" y="0"/>
                    </a:cxn>
                    <a:cxn ang="0">
                      <a:pos x="12" y="0"/>
                    </a:cxn>
                    <a:cxn ang="0">
                      <a:pos x="555" y="0"/>
                    </a:cxn>
                    <a:cxn ang="0">
                      <a:pos x="559" y="0"/>
                    </a:cxn>
                    <a:cxn ang="0">
                      <a:pos x="567" y="9"/>
                    </a:cxn>
                    <a:cxn ang="0">
                      <a:pos x="567" y="13"/>
                    </a:cxn>
                    <a:cxn ang="0">
                      <a:pos x="567" y="60"/>
                    </a:cxn>
                    <a:cxn ang="0">
                      <a:pos x="542" y="86"/>
                    </a:cxn>
                    <a:cxn ang="0">
                      <a:pos x="498" y="92"/>
                    </a:cxn>
                    <a:cxn ang="0">
                      <a:pos x="428" y="161"/>
                    </a:cxn>
                    <a:cxn ang="0">
                      <a:pos x="427" y="191"/>
                    </a:cxn>
                    <a:cxn ang="0">
                      <a:pos x="426" y="231"/>
                    </a:cxn>
                    <a:cxn ang="0">
                      <a:pos x="426" y="795"/>
                    </a:cxn>
                    <a:cxn ang="0">
                      <a:pos x="427" y="835"/>
                    </a:cxn>
                    <a:cxn ang="0">
                      <a:pos x="428" y="865"/>
                    </a:cxn>
                    <a:cxn ang="0">
                      <a:pos x="498" y="934"/>
                    </a:cxn>
                    <a:cxn ang="0">
                      <a:pos x="542" y="940"/>
                    </a:cxn>
                    <a:cxn ang="0">
                      <a:pos x="567" y="966"/>
                    </a:cxn>
                    <a:cxn ang="0">
                      <a:pos x="567" y="1013"/>
                    </a:cxn>
                  </a:cxnLst>
                  <a:rect l="0" t="0" r="r" b="b"/>
                  <a:pathLst>
                    <a:path w="567" h="1026">
                      <a:moveTo>
                        <a:pt x="567" y="1013"/>
                      </a:moveTo>
                      <a:cubicBezTo>
                        <a:pt x="567" y="1014"/>
                        <a:pt x="567" y="1017"/>
                        <a:pt x="567" y="1017"/>
                      </a:cubicBezTo>
                      <a:cubicBezTo>
                        <a:pt x="567" y="1022"/>
                        <a:pt x="563" y="1025"/>
                        <a:pt x="559" y="1025"/>
                      </a:cubicBezTo>
                      <a:cubicBezTo>
                        <a:pt x="559" y="1025"/>
                        <a:pt x="556" y="1026"/>
                        <a:pt x="555" y="1026"/>
                      </a:cubicBezTo>
                      <a:cubicBezTo>
                        <a:pt x="555" y="1026"/>
                        <a:pt x="14" y="1026"/>
                        <a:pt x="12" y="1026"/>
                      </a:cubicBezTo>
                      <a:cubicBezTo>
                        <a:pt x="11" y="1026"/>
                        <a:pt x="8" y="1025"/>
                        <a:pt x="8" y="1025"/>
                      </a:cubicBezTo>
                      <a:cubicBezTo>
                        <a:pt x="4" y="1025"/>
                        <a:pt x="0" y="1022"/>
                        <a:pt x="0" y="1017"/>
                      </a:cubicBezTo>
                      <a:cubicBezTo>
                        <a:pt x="0" y="1017"/>
                        <a:pt x="0" y="1014"/>
                        <a:pt x="0" y="1013"/>
                      </a:cubicBezTo>
                      <a:cubicBezTo>
                        <a:pt x="0" y="966"/>
                        <a:pt x="0" y="966"/>
                        <a:pt x="0" y="966"/>
                      </a:cubicBezTo>
                      <a:cubicBezTo>
                        <a:pt x="0" y="952"/>
                        <a:pt x="9" y="941"/>
                        <a:pt x="25" y="940"/>
                      </a:cubicBezTo>
                      <a:cubicBezTo>
                        <a:pt x="37" y="938"/>
                        <a:pt x="56" y="936"/>
                        <a:pt x="69" y="934"/>
                      </a:cubicBezTo>
                      <a:cubicBezTo>
                        <a:pt x="111" y="927"/>
                        <a:pt x="134" y="911"/>
                        <a:pt x="139" y="865"/>
                      </a:cubicBezTo>
                      <a:cubicBezTo>
                        <a:pt x="139" y="857"/>
                        <a:pt x="140" y="835"/>
                        <a:pt x="140" y="835"/>
                      </a:cubicBezTo>
                      <a:cubicBezTo>
                        <a:pt x="141" y="795"/>
                        <a:pt x="141" y="795"/>
                        <a:pt x="141" y="795"/>
                      </a:cubicBezTo>
                      <a:cubicBezTo>
                        <a:pt x="141" y="231"/>
                        <a:pt x="141" y="231"/>
                        <a:pt x="141" y="231"/>
                      </a:cubicBezTo>
                      <a:cubicBezTo>
                        <a:pt x="140" y="191"/>
                        <a:pt x="140" y="191"/>
                        <a:pt x="140" y="191"/>
                      </a:cubicBezTo>
                      <a:cubicBezTo>
                        <a:pt x="140" y="191"/>
                        <a:pt x="139" y="169"/>
                        <a:pt x="139" y="161"/>
                      </a:cubicBezTo>
                      <a:cubicBezTo>
                        <a:pt x="134" y="115"/>
                        <a:pt x="111" y="99"/>
                        <a:pt x="69" y="92"/>
                      </a:cubicBezTo>
                      <a:cubicBezTo>
                        <a:pt x="56" y="90"/>
                        <a:pt x="37" y="88"/>
                        <a:pt x="25" y="86"/>
                      </a:cubicBezTo>
                      <a:cubicBezTo>
                        <a:pt x="9" y="84"/>
                        <a:pt x="0" y="74"/>
                        <a:pt x="0" y="60"/>
                      </a:cubicBezTo>
                      <a:cubicBezTo>
                        <a:pt x="0" y="60"/>
                        <a:pt x="0" y="14"/>
                        <a:pt x="0" y="13"/>
                      </a:cubicBezTo>
                      <a:cubicBezTo>
                        <a:pt x="0" y="12"/>
                        <a:pt x="0" y="9"/>
                        <a:pt x="0" y="9"/>
                      </a:cubicBezTo>
                      <a:cubicBezTo>
                        <a:pt x="0" y="4"/>
                        <a:pt x="4" y="1"/>
                        <a:pt x="8" y="0"/>
                      </a:cubicBezTo>
                      <a:cubicBezTo>
                        <a:pt x="8" y="0"/>
                        <a:pt x="11" y="0"/>
                        <a:pt x="12" y="0"/>
                      </a:cubicBezTo>
                      <a:cubicBezTo>
                        <a:pt x="14" y="0"/>
                        <a:pt x="555" y="0"/>
                        <a:pt x="555" y="0"/>
                      </a:cubicBezTo>
                      <a:cubicBezTo>
                        <a:pt x="556" y="0"/>
                        <a:pt x="559" y="0"/>
                        <a:pt x="559" y="0"/>
                      </a:cubicBezTo>
                      <a:cubicBezTo>
                        <a:pt x="563" y="1"/>
                        <a:pt x="567" y="4"/>
                        <a:pt x="567" y="9"/>
                      </a:cubicBezTo>
                      <a:cubicBezTo>
                        <a:pt x="567" y="9"/>
                        <a:pt x="567" y="12"/>
                        <a:pt x="567" y="13"/>
                      </a:cubicBezTo>
                      <a:cubicBezTo>
                        <a:pt x="567" y="60"/>
                        <a:pt x="567" y="60"/>
                        <a:pt x="567" y="60"/>
                      </a:cubicBezTo>
                      <a:cubicBezTo>
                        <a:pt x="567" y="74"/>
                        <a:pt x="558" y="84"/>
                        <a:pt x="542" y="86"/>
                      </a:cubicBezTo>
                      <a:cubicBezTo>
                        <a:pt x="530" y="88"/>
                        <a:pt x="510" y="90"/>
                        <a:pt x="498" y="92"/>
                      </a:cubicBezTo>
                      <a:cubicBezTo>
                        <a:pt x="456" y="99"/>
                        <a:pt x="433" y="115"/>
                        <a:pt x="428" y="161"/>
                      </a:cubicBezTo>
                      <a:cubicBezTo>
                        <a:pt x="428" y="169"/>
                        <a:pt x="427" y="191"/>
                        <a:pt x="427" y="191"/>
                      </a:cubicBezTo>
                      <a:cubicBezTo>
                        <a:pt x="426" y="231"/>
                        <a:pt x="426" y="231"/>
                        <a:pt x="426" y="231"/>
                      </a:cubicBezTo>
                      <a:cubicBezTo>
                        <a:pt x="426" y="795"/>
                        <a:pt x="426" y="795"/>
                        <a:pt x="426" y="795"/>
                      </a:cubicBezTo>
                      <a:cubicBezTo>
                        <a:pt x="427" y="835"/>
                        <a:pt x="427" y="835"/>
                        <a:pt x="427" y="835"/>
                      </a:cubicBezTo>
                      <a:cubicBezTo>
                        <a:pt x="427" y="835"/>
                        <a:pt x="428" y="857"/>
                        <a:pt x="428" y="865"/>
                      </a:cubicBezTo>
                      <a:cubicBezTo>
                        <a:pt x="433" y="911"/>
                        <a:pt x="456" y="927"/>
                        <a:pt x="498" y="934"/>
                      </a:cubicBezTo>
                      <a:cubicBezTo>
                        <a:pt x="510" y="936"/>
                        <a:pt x="530" y="938"/>
                        <a:pt x="542" y="940"/>
                      </a:cubicBezTo>
                      <a:cubicBezTo>
                        <a:pt x="558" y="941"/>
                        <a:pt x="567" y="952"/>
                        <a:pt x="567" y="966"/>
                      </a:cubicBezTo>
                      <a:lnTo>
                        <a:pt x="567" y="1013"/>
                      </a:lnTo>
                      <a:close/>
                    </a:path>
                  </a:pathLst>
                </a:custGeom>
                <a:solidFill>
                  <a:srgbClr val="004EA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Freeform 32"/>
                <p:cNvSpPr>
                  <a:spLocks/>
                </p:cNvSpPr>
                <p:nvPr userDrawn="1"/>
              </p:nvSpPr>
              <p:spPr bwMode="auto">
                <a:xfrm>
                  <a:off x="7886978" y="6456407"/>
                  <a:ext cx="313646" cy="252000"/>
                </a:xfrm>
                <a:custGeom>
                  <a:avLst/>
                  <a:gdLst/>
                  <a:ahLst/>
                  <a:cxnLst>
                    <a:cxn ang="0">
                      <a:pos x="709" y="1017"/>
                    </a:cxn>
                    <a:cxn ang="0">
                      <a:pos x="722" y="1026"/>
                    </a:cxn>
                    <a:cxn ang="0">
                      <a:pos x="1268" y="1025"/>
                    </a:cxn>
                    <a:cxn ang="0">
                      <a:pos x="1277" y="1013"/>
                    </a:cxn>
                    <a:cxn ang="0">
                      <a:pos x="1251" y="940"/>
                    </a:cxn>
                    <a:cxn ang="0">
                      <a:pos x="1138" y="865"/>
                    </a:cxn>
                    <a:cxn ang="0">
                      <a:pos x="1136" y="795"/>
                    </a:cxn>
                    <a:cxn ang="0">
                      <a:pos x="1136" y="191"/>
                    </a:cxn>
                    <a:cxn ang="0">
                      <a:pos x="1207" y="92"/>
                    </a:cxn>
                    <a:cxn ang="0">
                      <a:pos x="1277" y="60"/>
                    </a:cxn>
                    <a:cxn ang="0">
                      <a:pos x="1277" y="9"/>
                    </a:cxn>
                    <a:cxn ang="0">
                      <a:pos x="1264" y="0"/>
                    </a:cxn>
                    <a:cxn ang="0">
                      <a:pos x="718" y="0"/>
                    </a:cxn>
                    <a:cxn ang="0">
                      <a:pos x="709" y="13"/>
                    </a:cxn>
                    <a:cxn ang="0">
                      <a:pos x="734" y="86"/>
                    </a:cxn>
                    <a:cxn ang="0">
                      <a:pos x="848" y="161"/>
                    </a:cxn>
                    <a:cxn ang="0">
                      <a:pos x="850" y="231"/>
                    </a:cxn>
                    <a:cxn ang="0">
                      <a:pos x="427" y="426"/>
                    </a:cxn>
                    <a:cxn ang="0">
                      <a:pos x="428" y="191"/>
                    </a:cxn>
                    <a:cxn ang="0">
                      <a:pos x="498" y="92"/>
                    </a:cxn>
                    <a:cxn ang="0">
                      <a:pos x="568" y="60"/>
                    </a:cxn>
                    <a:cxn ang="0">
                      <a:pos x="568" y="9"/>
                    </a:cxn>
                    <a:cxn ang="0">
                      <a:pos x="555" y="0"/>
                    </a:cxn>
                    <a:cxn ang="0">
                      <a:pos x="9" y="0"/>
                    </a:cxn>
                    <a:cxn ang="0">
                      <a:pos x="0" y="13"/>
                    </a:cxn>
                    <a:cxn ang="0">
                      <a:pos x="26" y="86"/>
                    </a:cxn>
                    <a:cxn ang="0">
                      <a:pos x="139" y="161"/>
                    </a:cxn>
                    <a:cxn ang="0">
                      <a:pos x="141" y="231"/>
                    </a:cxn>
                    <a:cxn ang="0">
                      <a:pos x="141" y="835"/>
                    </a:cxn>
                    <a:cxn ang="0">
                      <a:pos x="70" y="934"/>
                    </a:cxn>
                    <a:cxn ang="0">
                      <a:pos x="0" y="966"/>
                    </a:cxn>
                    <a:cxn ang="0">
                      <a:pos x="1" y="1017"/>
                    </a:cxn>
                    <a:cxn ang="0">
                      <a:pos x="13" y="1026"/>
                    </a:cxn>
                    <a:cxn ang="0">
                      <a:pos x="559" y="1025"/>
                    </a:cxn>
                    <a:cxn ang="0">
                      <a:pos x="568" y="1013"/>
                    </a:cxn>
                    <a:cxn ang="0">
                      <a:pos x="543" y="940"/>
                    </a:cxn>
                    <a:cxn ang="0">
                      <a:pos x="429" y="865"/>
                    </a:cxn>
                    <a:cxn ang="0">
                      <a:pos x="427" y="795"/>
                    </a:cxn>
                    <a:cxn ang="0">
                      <a:pos x="850" y="579"/>
                    </a:cxn>
                    <a:cxn ang="0">
                      <a:pos x="849" y="835"/>
                    </a:cxn>
                    <a:cxn ang="0">
                      <a:pos x="779" y="934"/>
                    </a:cxn>
                    <a:cxn ang="0">
                      <a:pos x="709" y="966"/>
                    </a:cxn>
                  </a:cxnLst>
                  <a:rect l="0" t="0" r="r" b="b"/>
                  <a:pathLst>
                    <a:path w="1277" h="1026">
                      <a:moveTo>
                        <a:pt x="709" y="1013"/>
                      </a:moveTo>
                      <a:cubicBezTo>
                        <a:pt x="709" y="1014"/>
                        <a:pt x="709" y="1017"/>
                        <a:pt x="709" y="1017"/>
                      </a:cubicBezTo>
                      <a:cubicBezTo>
                        <a:pt x="709" y="1022"/>
                        <a:pt x="713" y="1025"/>
                        <a:pt x="718" y="1025"/>
                      </a:cubicBezTo>
                      <a:cubicBezTo>
                        <a:pt x="718" y="1025"/>
                        <a:pt x="720" y="1026"/>
                        <a:pt x="722" y="1026"/>
                      </a:cubicBezTo>
                      <a:cubicBezTo>
                        <a:pt x="723" y="1026"/>
                        <a:pt x="1264" y="1026"/>
                        <a:pt x="1264" y="1026"/>
                      </a:cubicBezTo>
                      <a:cubicBezTo>
                        <a:pt x="1265" y="1026"/>
                        <a:pt x="1268" y="1025"/>
                        <a:pt x="1268" y="1025"/>
                      </a:cubicBezTo>
                      <a:cubicBezTo>
                        <a:pt x="1273" y="1025"/>
                        <a:pt x="1277" y="1022"/>
                        <a:pt x="1277" y="1017"/>
                      </a:cubicBezTo>
                      <a:cubicBezTo>
                        <a:pt x="1277" y="1017"/>
                        <a:pt x="1277" y="1014"/>
                        <a:pt x="1277" y="1013"/>
                      </a:cubicBezTo>
                      <a:cubicBezTo>
                        <a:pt x="1277" y="966"/>
                        <a:pt x="1277" y="966"/>
                        <a:pt x="1277" y="966"/>
                      </a:cubicBezTo>
                      <a:cubicBezTo>
                        <a:pt x="1277" y="952"/>
                        <a:pt x="1267" y="941"/>
                        <a:pt x="1251" y="940"/>
                      </a:cubicBezTo>
                      <a:cubicBezTo>
                        <a:pt x="1240" y="938"/>
                        <a:pt x="1220" y="936"/>
                        <a:pt x="1207" y="934"/>
                      </a:cubicBezTo>
                      <a:cubicBezTo>
                        <a:pt x="1166" y="927"/>
                        <a:pt x="1142" y="911"/>
                        <a:pt x="1138" y="865"/>
                      </a:cubicBezTo>
                      <a:cubicBezTo>
                        <a:pt x="1137" y="857"/>
                        <a:pt x="1136" y="835"/>
                        <a:pt x="1136" y="835"/>
                      </a:cubicBezTo>
                      <a:cubicBezTo>
                        <a:pt x="1136" y="795"/>
                        <a:pt x="1136" y="795"/>
                        <a:pt x="1136" y="795"/>
                      </a:cubicBezTo>
                      <a:cubicBezTo>
                        <a:pt x="1136" y="231"/>
                        <a:pt x="1136" y="231"/>
                        <a:pt x="1136" y="231"/>
                      </a:cubicBezTo>
                      <a:cubicBezTo>
                        <a:pt x="1136" y="191"/>
                        <a:pt x="1136" y="191"/>
                        <a:pt x="1136" y="191"/>
                      </a:cubicBezTo>
                      <a:cubicBezTo>
                        <a:pt x="1136" y="191"/>
                        <a:pt x="1137" y="169"/>
                        <a:pt x="1138" y="161"/>
                      </a:cubicBezTo>
                      <a:cubicBezTo>
                        <a:pt x="1142" y="115"/>
                        <a:pt x="1166" y="99"/>
                        <a:pt x="1207" y="92"/>
                      </a:cubicBezTo>
                      <a:cubicBezTo>
                        <a:pt x="1220" y="90"/>
                        <a:pt x="1240" y="88"/>
                        <a:pt x="1251" y="86"/>
                      </a:cubicBezTo>
                      <a:cubicBezTo>
                        <a:pt x="1267" y="84"/>
                        <a:pt x="1277" y="74"/>
                        <a:pt x="1277" y="60"/>
                      </a:cubicBezTo>
                      <a:cubicBezTo>
                        <a:pt x="1277" y="13"/>
                        <a:pt x="1277" y="13"/>
                        <a:pt x="1277" y="13"/>
                      </a:cubicBezTo>
                      <a:cubicBezTo>
                        <a:pt x="1277" y="12"/>
                        <a:pt x="1277" y="9"/>
                        <a:pt x="1277" y="9"/>
                      </a:cubicBezTo>
                      <a:cubicBezTo>
                        <a:pt x="1277" y="4"/>
                        <a:pt x="1273" y="1"/>
                        <a:pt x="1268" y="0"/>
                      </a:cubicBezTo>
                      <a:cubicBezTo>
                        <a:pt x="1268" y="0"/>
                        <a:pt x="1265" y="0"/>
                        <a:pt x="1264" y="0"/>
                      </a:cubicBezTo>
                      <a:cubicBezTo>
                        <a:pt x="1264" y="0"/>
                        <a:pt x="723" y="0"/>
                        <a:pt x="722" y="0"/>
                      </a:cubicBezTo>
                      <a:cubicBezTo>
                        <a:pt x="720" y="0"/>
                        <a:pt x="718" y="0"/>
                        <a:pt x="718" y="0"/>
                      </a:cubicBezTo>
                      <a:cubicBezTo>
                        <a:pt x="713" y="1"/>
                        <a:pt x="709" y="4"/>
                        <a:pt x="709" y="9"/>
                      </a:cubicBezTo>
                      <a:cubicBezTo>
                        <a:pt x="709" y="9"/>
                        <a:pt x="709" y="12"/>
                        <a:pt x="709" y="13"/>
                      </a:cubicBezTo>
                      <a:cubicBezTo>
                        <a:pt x="709" y="14"/>
                        <a:pt x="709" y="60"/>
                        <a:pt x="709" y="60"/>
                      </a:cubicBezTo>
                      <a:cubicBezTo>
                        <a:pt x="709" y="74"/>
                        <a:pt x="719" y="84"/>
                        <a:pt x="734" y="86"/>
                      </a:cubicBezTo>
                      <a:cubicBezTo>
                        <a:pt x="746" y="88"/>
                        <a:pt x="766" y="90"/>
                        <a:pt x="779" y="92"/>
                      </a:cubicBezTo>
                      <a:cubicBezTo>
                        <a:pt x="820" y="99"/>
                        <a:pt x="844" y="115"/>
                        <a:pt x="848" y="161"/>
                      </a:cubicBezTo>
                      <a:cubicBezTo>
                        <a:pt x="849" y="169"/>
                        <a:pt x="849" y="191"/>
                        <a:pt x="849" y="191"/>
                      </a:cubicBezTo>
                      <a:cubicBezTo>
                        <a:pt x="850" y="231"/>
                        <a:pt x="850" y="231"/>
                        <a:pt x="850" y="231"/>
                      </a:cubicBezTo>
                      <a:cubicBezTo>
                        <a:pt x="850" y="426"/>
                        <a:pt x="850" y="426"/>
                        <a:pt x="850" y="426"/>
                      </a:cubicBezTo>
                      <a:cubicBezTo>
                        <a:pt x="427" y="426"/>
                        <a:pt x="427" y="426"/>
                        <a:pt x="427" y="426"/>
                      </a:cubicBezTo>
                      <a:cubicBezTo>
                        <a:pt x="427" y="231"/>
                        <a:pt x="427" y="231"/>
                        <a:pt x="427" y="231"/>
                      </a:cubicBezTo>
                      <a:cubicBezTo>
                        <a:pt x="428" y="191"/>
                        <a:pt x="428" y="191"/>
                        <a:pt x="428" y="191"/>
                      </a:cubicBezTo>
                      <a:cubicBezTo>
                        <a:pt x="428" y="191"/>
                        <a:pt x="428" y="169"/>
                        <a:pt x="429" y="161"/>
                      </a:cubicBezTo>
                      <a:cubicBezTo>
                        <a:pt x="433" y="115"/>
                        <a:pt x="457" y="99"/>
                        <a:pt x="498" y="92"/>
                      </a:cubicBezTo>
                      <a:cubicBezTo>
                        <a:pt x="511" y="90"/>
                        <a:pt x="531" y="88"/>
                        <a:pt x="543" y="86"/>
                      </a:cubicBezTo>
                      <a:cubicBezTo>
                        <a:pt x="558" y="84"/>
                        <a:pt x="568" y="74"/>
                        <a:pt x="568" y="60"/>
                      </a:cubicBezTo>
                      <a:cubicBezTo>
                        <a:pt x="568" y="13"/>
                        <a:pt x="568" y="13"/>
                        <a:pt x="568" y="13"/>
                      </a:cubicBezTo>
                      <a:cubicBezTo>
                        <a:pt x="568" y="12"/>
                        <a:pt x="568" y="9"/>
                        <a:pt x="568" y="9"/>
                      </a:cubicBezTo>
                      <a:cubicBezTo>
                        <a:pt x="568" y="4"/>
                        <a:pt x="564" y="1"/>
                        <a:pt x="559" y="0"/>
                      </a:cubicBezTo>
                      <a:cubicBezTo>
                        <a:pt x="559" y="0"/>
                        <a:pt x="557" y="0"/>
                        <a:pt x="555" y="0"/>
                      </a:cubicBezTo>
                      <a:cubicBezTo>
                        <a:pt x="555" y="0"/>
                        <a:pt x="14" y="0"/>
                        <a:pt x="13" y="0"/>
                      </a:cubicBezTo>
                      <a:cubicBezTo>
                        <a:pt x="12" y="0"/>
                        <a:pt x="9" y="0"/>
                        <a:pt x="9" y="0"/>
                      </a:cubicBezTo>
                      <a:cubicBezTo>
                        <a:pt x="4" y="1"/>
                        <a:pt x="1" y="4"/>
                        <a:pt x="1" y="9"/>
                      </a:cubicBezTo>
                      <a:cubicBezTo>
                        <a:pt x="1" y="9"/>
                        <a:pt x="0" y="12"/>
                        <a:pt x="0" y="13"/>
                      </a:cubicBezTo>
                      <a:cubicBezTo>
                        <a:pt x="0" y="14"/>
                        <a:pt x="0" y="60"/>
                        <a:pt x="0" y="60"/>
                      </a:cubicBezTo>
                      <a:cubicBezTo>
                        <a:pt x="0" y="74"/>
                        <a:pt x="10" y="84"/>
                        <a:pt x="26" y="86"/>
                      </a:cubicBezTo>
                      <a:cubicBezTo>
                        <a:pt x="38" y="88"/>
                        <a:pt x="57" y="90"/>
                        <a:pt x="70" y="92"/>
                      </a:cubicBezTo>
                      <a:cubicBezTo>
                        <a:pt x="112" y="99"/>
                        <a:pt x="135" y="115"/>
                        <a:pt x="139" y="161"/>
                      </a:cubicBezTo>
                      <a:cubicBezTo>
                        <a:pt x="140" y="169"/>
                        <a:pt x="141" y="191"/>
                        <a:pt x="141" y="191"/>
                      </a:cubicBezTo>
                      <a:cubicBezTo>
                        <a:pt x="141" y="231"/>
                        <a:pt x="141" y="231"/>
                        <a:pt x="141" y="231"/>
                      </a:cubicBezTo>
                      <a:cubicBezTo>
                        <a:pt x="141" y="795"/>
                        <a:pt x="141" y="795"/>
                        <a:pt x="141" y="795"/>
                      </a:cubicBezTo>
                      <a:cubicBezTo>
                        <a:pt x="141" y="835"/>
                        <a:pt x="141" y="835"/>
                        <a:pt x="141" y="835"/>
                      </a:cubicBezTo>
                      <a:cubicBezTo>
                        <a:pt x="141" y="835"/>
                        <a:pt x="140" y="857"/>
                        <a:pt x="139" y="865"/>
                      </a:cubicBezTo>
                      <a:cubicBezTo>
                        <a:pt x="135" y="911"/>
                        <a:pt x="112" y="927"/>
                        <a:pt x="70" y="934"/>
                      </a:cubicBezTo>
                      <a:cubicBezTo>
                        <a:pt x="57" y="936"/>
                        <a:pt x="38" y="938"/>
                        <a:pt x="26" y="940"/>
                      </a:cubicBezTo>
                      <a:cubicBezTo>
                        <a:pt x="10" y="941"/>
                        <a:pt x="0" y="952"/>
                        <a:pt x="0" y="966"/>
                      </a:cubicBezTo>
                      <a:cubicBezTo>
                        <a:pt x="0" y="966"/>
                        <a:pt x="0" y="1012"/>
                        <a:pt x="0" y="1013"/>
                      </a:cubicBezTo>
                      <a:cubicBezTo>
                        <a:pt x="0" y="1014"/>
                        <a:pt x="1" y="1017"/>
                        <a:pt x="1" y="1017"/>
                      </a:cubicBezTo>
                      <a:cubicBezTo>
                        <a:pt x="1" y="1022"/>
                        <a:pt x="4" y="1025"/>
                        <a:pt x="9" y="1025"/>
                      </a:cubicBezTo>
                      <a:cubicBezTo>
                        <a:pt x="9" y="1025"/>
                        <a:pt x="12" y="1026"/>
                        <a:pt x="13" y="1026"/>
                      </a:cubicBezTo>
                      <a:cubicBezTo>
                        <a:pt x="14" y="1026"/>
                        <a:pt x="555" y="1026"/>
                        <a:pt x="555" y="1026"/>
                      </a:cubicBezTo>
                      <a:cubicBezTo>
                        <a:pt x="557" y="1026"/>
                        <a:pt x="559" y="1025"/>
                        <a:pt x="559" y="1025"/>
                      </a:cubicBezTo>
                      <a:cubicBezTo>
                        <a:pt x="564" y="1025"/>
                        <a:pt x="568" y="1022"/>
                        <a:pt x="568" y="1017"/>
                      </a:cubicBezTo>
                      <a:cubicBezTo>
                        <a:pt x="568" y="1017"/>
                        <a:pt x="568" y="1014"/>
                        <a:pt x="568" y="1013"/>
                      </a:cubicBezTo>
                      <a:cubicBezTo>
                        <a:pt x="568" y="966"/>
                        <a:pt x="568" y="966"/>
                        <a:pt x="568" y="966"/>
                      </a:cubicBezTo>
                      <a:cubicBezTo>
                        <a:pt x="568" y="952"/>
                        <a:pt x="558" y="941"/>
                        <a:pt x="543" y="940"/>
                      </a:cubicBezTo>
                      <a:cubicBezTo>
                        <a:pt x="531" y="938"/>
                        <a:pt x="511" y="936"/>
                        <a:pt x="498" y="934"/>
                      </a:cubicBezTo>
                      <a:cubicBezTo>
                        <a:pt x="457" y="927"/>
                        <a:pt x="433" y="911"/>
                        <a:pt x="429" y="865"/>
                      </a:cubicBezTo>
                      <a:cubicBezTo>
                        <a:pt x="428" y="857"/>
                        <a:pt x="428" y="835"/>
                        <a:pt x="428" y="835"/>
                      </a:cubicBezTo>
                      <a:cubicBezTo>
                        <a:pt x="427" y="795"/>
                        <a:pt x="427" y="795"/>
                        <a:pt x="427" y="795"/>
                      </a:cubicBezTo>
                      <a:cubicBezTo>
                        <a:pt x="427" y="579"/>
                        <a:pt x="427" y="579"/>
                        <a:pt x="427" y="579"/>
                      </a:cubicBezTo>
                      <a:cubicBezTo>
                        <a:pt x="850" y="579"/>
                        <a:pt x="850" y="579"/>
                        <a:pt x="850" y="579"/>
                      </a:cubicBezTo>
                      <a:cubicBezTo>
                        <a:pt x="850" y="795"/>
                        <a:pt x="850" y="795"/>
                        <a:pt x="850" y="795"/>
                      </a:cubicBezTo>
                      <a:cubicBezTo>
                        <a:pt x="849" y="835"/>
                        <a:pt x="849" y="835"/>
                        <a:pt x="849" y="835"/>
                      </a:cubicBezTo>
                      <a:cubicBezTo>
                        <a:pt x="849" y="835"/>
                        <a:pt x="849" y="857"/>
                        <a:pt x="848" y="865"/>
                      </a:cubicBezTo>
                      <a:cubicBezTo>
                        <a:pt x="844" y="911"/>
                        <a:pt x="820" y="927"/>
                        <a:pt x="779" y="934"/>
                      </a:cubicBezTo>
                      <a:cubicBezTo>
                        <a:pt x="766" y="936"/>
                        <a:pt x="746" y="938"/>
                        <a:pt x="734" y="940"/>
                      </a:cubicBezTo>
                      <a:cubicBezTo>
                        <a:pt x="719" y="941"/>
                        <a:pt x="709" y="952"/>
                        <a:pt x="709" y="966"/>
                      </a:cubicBezTo>
                      <a:cubicBezTo>
                        <a:pt x="709" y="966"/>
                        <a:pt x="709" y="1012"/>
                        <a:pt x="709" y="1013"/>
                      </a:cubicBezTo>
                      <a:close/>
                    </a:path>
                  </a:pathLst>
                </a:custGeom>
                <a:solidFill>
                  <a:srgbClr val="004EA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Freeform 33"/>
                <p:cNvSpPr>
                  <a:spLocks/>
                </p:cNvSpPr>
                <p:nvPr userDrawn="1"/>
              </p:nvSpPr>
              <p:spPr bwMode="auto">
                <a:xfrm>
                  <a:off x="8238514" y="6456407"/>
                  <a:ext cx="139532" cy="252000"/>
                </a:xfrm>
                <a:custGeom>
                  <a:avLst/>
                  <a:gdLst/>
                  <a:ahLst/>
                  <a:cxnLst>
                    <a:cxn ang="0">
                      <a:pos x="0" y="1013"/>
                    </a:cxn>
                    <a:cxn ang="0">
                      <a:pos x="0" y="1017"/>
                    </a:cxn>
                    <a:cxn ang="0">
                      <a:pos x="8" y="1025"/>
                    </a:cxn>
                    <a:cxn ang="0">
                      <a:pos x="13" y="1026"/>
                    </a:cxn>
                    <a:cxn ang="0">
                      <a:pos x="555" y="1026"/>
                    </a:cxn>
                    <a:cxn ang="0">
                      <a:pos x="559" y="1025"/>
                    </a:cxn>
                    <a:cxn ang="0">
                      <a:pos x="567" y="1017"/>
                    </a:cxn>
                    <a:cxn ang="0">
                      <a:pos x="568" y="1013"/>
                    </a:cxn>
                    <a:cxn ang="0">
                      <a:pos x="568" y="966"/>
                    </a:cxn>
                    <a:cxn ang="0">
                      <a:pos x="542" y="940"/>
                    </a:cxn>
                    <a:cxn ang="0">
                      <a:pos x="498" y="934"/>
                    </a:cxn>
                    <a:cxn ang="0">
                      <a:pos x="429" y="865"/>
                    </a:cxn>
                    <a:cxn ang="0">
                      <a:pos x="427" y="835"/>
                    </a:cxn>
                    <a:cxn ang="0">
                      <a:pos x="427" y="795"/>
                    </a:cxn>
                    <a:cxn ang="0">
                      <a:pos x="427" y="231"/>
                    </a:cxn>
                    <a:cxn ang="0">
                      <a:pos x="427" y="191"/>
                    </a:cxn>
                    <a:cxn ang="0">
                      <a:pos x="429" y="161"/>
                    </a:cxn>
                    <a:cxn ang="0">
                      <a:pos x="498" y="92"/>
                    </a:cxn>
                    <a:cxn ang="0">
                      <a:pos x="542" y="86"/>
                    </a:cxn>
                    <a:cxn ang="0">
                      <a:pos x="568" y="60"/>
                    </a:cxn>
                    <a:cxn ang="0">
                      <a:pos x="568" y="13"/>
                    </a:cxn>
                    <a:cxn ang="0">
                      <a:pos x="567" y="9"/>
                    </a:cxn>
                    <a:cxn ang="0">
                      <a:pos x="559" y="0"/>
                    </a:cxn>
                    <a:cxn ang="0">
                      <a:pos x="555" y="0"/>
                    </a:cxn>
                    <a:cxn ang="0">
                      <a:pos x="13" y="0"/>
                    </a:cxn>
                    <a:cxn ang="0">
                      <a:pos x="8" y="0"/>
                    </a:cxn>
                    <a:cxn ang="0">
                      <a:pos x="0" y="9"/>
                    </a:cxn>
                    <a:cxn ang="0">
                      <a:pos x="0" y="13"/>
                    </a:cxn>
                    <a:cxn ang="0">
                      <a:pos x="0" y="60"/>
                    </a:cxn>
                    <a:cxn ang="0">
                      <a:pos x="25" y="86"/>
                    </a:cxn>
                    <a:cxn ang="0">
                      <a:pos x="69" y="92"/>
                    </a:cxn>
                    <a:cxn ang="0">
                      <a:pos x="139" y="161"/>
                    </a:cxn>
                    <a:cxn ang="0">
                      <a:pos x="140" y="191"/>
                    </a:cxn>
                    <a:cxn ang="0">
                      <a:pos x="141" y="231"/>
                    </a:cxn>
                    <a:cxn ang="0">
                      <a:pos x="141" y="795"/>
                    </a:cxn>
                    <a:cxn ang="0">
                      <a:pos x="140" y="835"/>
                    </a:cxn>
                    <a:cxn ang="0">
                      <a:pos x="139" y="865"/>
                    </a:cxn>
                    <a:cxn ang="0">
                      <a:pos x="69" y="934"/>
                    </a:cxn>
                    <a:cxn ang="0">
                      <a:pos x="25" y="940"/>
                    </a:cxn>
                    <a:cxn ang="0">
                      <a:pos x="0" y="966"/>
                    </a:cxn>
                    <a:cxn ang="0">
                      <a:pos x="0" y="1013"/>
                    </a:cxn>
                  </a:cxnLst>
                  <a:rect l="0" t="0" r="r" b="b"/>
                  <a:pathLst>
                    <a:path w="568" h="1026">
                      <a:moveTo>
                        <a:pt x="0" y="1013"/>
                      </a:moveTo>
                      <a:cubicBezTo>
                        <a:pt x="0" y="1014"/>
                        <a:pt x="0" y="1017"/>
                        <a:pt x="0" y="1017"/>
                      </a:cubicBezTo>
                      <a:cubicBezTo>
                        <a:pt x="0" y="1022"/>
                        <a:pt x="4" y="1025"/>
                        <a:pt x="8" y="1025"/>
                      </a:cubicBezTo>
                      <a:cubicBezTo>
                        <a:pt x="8" y="1025"/>
                        <a:pt x="11" y="1026"/>
                        <a:pt x="13" y="1026"/>
                      </a:cubicBezTo>
                      <a:cubicBezTo>
                        <a:pt x="14" y="1026"/>
                        <a:pt x="555" y="1026"/>
                        <a:pt x="555" y="1026"/>
                      </a:cubicBezTo>
                      <a:cubicBezTo>
                        <a:pt x="556" y="1026"/>
                        <a:pt x="559" y="1025"/>
                        <a:pt x="559" y="1025"/>
                      </a:cubicBezTo>
                      <a:cubicBezTo>
                        <a:pt x="564" y="1025"/>
                        <a:pt x="567" y="1022"/>
                        <a:pt x="567" y="1017"/>
                      </a:cubicBezTo>
                      <a:cubicBezTo>
                        <a:pt x="567" y="1017"/>
                        <a:pt x="568" y="1014"/>
                        <a:pt x="568" y="1013"/>
                      </a:cubicBezTo>
                      <a:cubicBezTo>
                        <a:pt x="568" y="966"/>
                        <a:pt x="568" y="966"/>
                        <a:pt x="568" y="966"/>
                      </a:cubicBezTo>
                      <a:cubicBezTo>
                        <a:pt x="568" y="952"/>
                        <a:pt x="558" y="941"/>
                        <a:pt x="542" y="940"/>
                      </a:cubicBezTo>
                      <a:cubicBezTo>
                        <a:pt x="530" y="938"/>
                        <a:pt x="511" y="936"/>
                        <a:pt x="498" y="934"/>
                      </a:cubicBezTo>
                      <a:cubicBezTo>
                        <a:pt x="456" y="927"/>
                        <a:pt x="433" y="911"/>
                        <a:pt x="429" y="865"/>
                      </a:cubicBezTo>
                      <a:cubicBezTo>
                        <a:pt x="428" y="857"/>
                        <a:pt x="427" y="835"/>
                        <a:pt x="427" y="835"/>
                      </a:cubicBezTo>
                      <a:cubicBezTo>
                        <a:pt x="427" y="795"/>
                        <a:pt x="427" y="795"/>
                        <a:pt x="427" y="795"/>
                      </a:cubicBezTo>
                      <a:cubicBezTo>
                        <a:pt x="427" y="231"/>
                        <a:pt x="427" y="231"/>
                        <a:pt x="427" y="231"/>
                      </a:cubicBezTo>
                      <a:cubicBezTo>
                        <a:pt x="427" y="191"/>
                        <a:pt x="427" y="191"/>
                        <a:pt x="427" y="191"/>
                      </a:cubicBezTo>
                      <a:cubicBezTo>
                        <a:pt x="427" y="191"/>
                        <a:pt x="428" y="169"/>
                        <a:pt x="429" y="161"/>
                      </a:cubicBezTo>
                      <a:cubicBezTo>
                        <a:pt x="433" y="115"/>
                        <a:pt x="456" y="99"/>
                        <a:pt x="498" y="92"/>
                      </a:cubicBezTo>
                      <a:cubicBezTo>
                        <a:pt x="511" y="90"/>
                        <a:pt x="530" y="88"/>
                        <a:pt x="542" y="86"/>
                      </a:cubicBezTo>
                      <a:cubicBezTo>
                        <a:pt x="558" y="84"/>
                        <a:pt x="568" y="74"/>
                        <a:pt x="568" y="60"/>
                      </a:cubicBezTo>
                      <a:cubicBezTo>
                        <a:pt x="568" y="13"/>
                        <a:pt x="568" y="13"/>
                        <a:pt x="568" y="13"/>
                      </a:cubicBezTo>
                      <a:cubicBezTo>
                        <a:pt x="568" y="12"/>
                        <a:pt x="567" y="9"/>
                        <a:pt x="567" y="9"/>
                      </a:cubicBezTo>
                      <a:cubicBezTo>
                        <a:pt x="567" y="4"/>
                        <a:pt x="564" y="1"/>
                        <a:pt x="559" y="0"/>
                      </a:cubicBezTo>
                      <a:cubicBezTo>
                        <a:pt x="559" y="0"/>
                        <a:pt x="556" y="0"/>
                        <a:pt x="555" y="0"/>
                      </a:cubicBezTo>
                      <a:cubicBezTo>
                        <a:pt x="555" y="0"/>
                        <a:pt x="14" y="0"/>
                        <a:pt x="13" y="0"/>
                      </a:cubicBezTo>
                      <a:cubicBezTo>
                        <a:pt x="11" y="0"/>
                        <a:pt x="8" y="0"/>
                        <a:pt x="8" y="0"/>
                      </a:cubicBezTo>
                      <a:cubicBezTo>
                        <a:pt x="4" y="1"/>
                        <a:pt x="0" y="4"/>
                        <a:pt x="0" y="9"/>
                      </a:cubicBezTo>
                      <a:cubicBezTo>
                        <a:pt x="0" y="9"/>
                        <a:pt x="0" y="12"/>
                        <a:pt x="0" y="13"/>
                      </a:cubicBezTo>
                      <a:cubicBezTo>
                        <a:pt x="0" y="14"/>
                        <a:pt x="0" y="60"/>
                        <a:pt x="0" y="60"/>
                      </a:cubicBezTo>
                      <a:cubicBezTo>
                        <a:pt x="0" y="74"/>
                        <a:pt x="10" y="84"/>
                        <a:pt x="25" y="86"/>
                      </a:cubicBezTo>
                      <a:cubicBezTo>
                        <a:pt x="37" y="88"/>
                        <a:pt x="57" y="90"/>
                        <a:pt x="69" y="92"/>
                      </a:cubicBezTo>
                      <a:cubicBezTo>
                        <a:pt x="111" y="99"/>
                        <a:pt x="134" y="115"/>
                        <a:pt x="139" y="161"/>
                      </a:cubicBezTo>
                      <a:cubicBezTo>
                        <a:pt x="140" y="169"/>
                        <a:pt x="140" y="191"/>
                        <a:pt x="140" y="191"/>
                      </a:cubicBezTo>
                      <a:cubicBezTo>
                        <a:pt x="141" y="231"/>
                        <a:pt x="141" y="231"/>
                        <a:pt x="141" y="231"/>
                      </a:cubicBezTo>
                      <a:cubicBezTo>
                        <a:pt x="141" y="795"/>
                        <a:pt x="141" y="795"/>
                        <a:pt x="141" y="795"/>
                      </a:cubicBezTo>
                      <a:cubicBezTo>
                        <a:pt x="140" y="835"/>
                        <a:pt x="140" y="835"/>
                        <a:pt x="140" y="835"/>
                      </a:cubicBezTo>
                      <a:cubicBezTo>
                        <a:pt x="140" y="835"/>
                        <a:pt x="140" y="857"/>
                        <a:pt x="139" y="865"/>
                      </a:cubicBezTo>
                      <a:cubicBezTo>
                        <a:pt x="134" y="911"/>
                        <a:pt x="111" y="927"/>
                        <a:pt x="69" y="934"/>
                      </a:cubicBezTo>
                      <a:cubicBezTo>
                        <a:pt x="57" y="936"/>
                        <a:pt x="37" y="938"/>
                        <a:pt x="25" y="940"/>
                      </a:cubicBezTo>
                      <a:cubicBezTo>
                        <a:pt x="10" y="941"/>
                        <a:pt x="0" y="952"/>
                        <a:pt x="0" y="966"/>
                      </a:cubicBezTo>
                      <a:cubicBezTo>
                        <a:pt x="0" y="966"/>
                        <a:pt x="0" y="1012"/>
                        <a:pt x="0" y="1013"/>
                      </a:cubicBezTo>
                      <a:close/>
                    </a:path>
                  </a:pathLst>
                </a:custGeom>
                <a:solidFill>
                  <a:srgbClr val="004EA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6" name="正方形/長方形 35"/>
                <p:cNvSpPr/>
                <p:nvPr userDrawn="1"/>
              </p:nvSpPr>
              <p:spPr>
                <a:xfrm rot="16200000">
                  <a:off x="3722699" y="2859710"/>
                  <a:ext cx="252000" cy="7445394"/>
                </a:xfrm>
                <a:prstGeom prst="rect">
                  <a:avLst/>
                </a:prstGeom>
                <a:solidFill>
                  <a:srgbClr val="B0B8D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" name="正方形/長方形 36"/>
                <p:cNvSpPr/>
                <p:nvPr userDrawn="1"/>
              </p:nvSpPr>
              <p:spPr>
                <a:xfrm rot="16200000">
                  <a:off x="9019722" y="5952891"/>
                  <a:ext cx="252000" cy="1259032"/>
                </a:xfrm>
                <a:prstGeom prst="rect">
                  <a:avLst/>
                </a:prstGeom>
                <a:solidFill>
                  <a:srgbClr val="B0B8D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5" name="正方形/長方形 24"/>
              <p:cNvSpPr/>
              <p:nvPr userDrawn="1"/>
            </p:nvSpPr>
            <p:spPr>
              <a:xfrm>
                <a:off x="0" y="0"/>
                <a:ext cx="252000" cy="7380288"/>
              </a:xfrm>
              <a:prstGeom prst="rect">
                <a:avLst/>
              </a:prstGeom>
              <a:solidFill>
                <a:srgbClr val="004EA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R="0" lvl="0" indent="0" defTabSz="9144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正方形/長方形 25"/>
              <p:cNvSpPr/>
              <p:nvPr userDrawn="1"/>
            </p:nvSpPr>
            <p:spPr>
              <a:xfrm>
                <a:off x="9649238" y="0"/>
                <a:ext cx="252000" cy="7380288"/>
              </a:xfrm>
              <a:prstGeom prst="rect">
                <a:avLst/>
              </a:prstGeom>
              <a:solidFill>
                <a:srgbClr val="004EA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R="0" lvl="0" indent="0" defTabSz="9144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14" name="タイトル 1"/>
          <p:cNvSpPr>
            <a:spLocks noGrp="1"/>
          </p:cNvSpPr>
          <p:nvPr>
            <p:ph type="ctrTitle"/>
          </p:nvPr>
        </p:nvSpPr>
        <p:spPr>
          <a:xfrm>
            <a:off x="559369" y="2955092"/>
            <a:ext cx="8783738" cy="48474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ctr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kumimoji="1" lang="ja-JP" altLang="en-US" sz="3000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9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58131" y="7002329"/>
            <a:ext cx="2520280" cy="216208"/>
          </a:xfrm>
          <a:prstGeom prst="rect">
            <a:avLst/>
          </a:prstGeom>
        </p:spPr>
        <p:txBody>
          <a:bodyPr wrap="none" lIns="0" rIns="0">
            <a:noAutofit/>
          </a:bodyPr>
          <a:lstStyle>
            <a:lvl1pPr>
              <a:defRPr sz="800" baseline="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en-US" altLang="ja-JP"/>
              <a:t>Copyright © 2023 IHI Corporation All Rights Reserved.</a:t>
            </a:r>
            <a:endParaRPr lang="ja-JP" altLang="en-US" dirty="0"/>
          </a:p>
        </p:txBody>
      </p:sp>
      <p:sp>
        <p:nvSpPr>
          <p:cNvPr id="38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064419" y="7002329"/>
            <a:ext cx="422704" cy="214696"/>
          </a:xfrm>
          <a:prstGeom prst="rect">
            <a:avLst/>
          </a:prstGeom>
        </p:spPr>
        <p:txBody>
          <a:bodyPr vert="horz" wrap="none" lIns="98746" tIns="0" rIns="98746" bIns="28800" rtlCol="0" anchor="ctr">
            <a:noAutofit/>
          </a:bodyPr>
          <a:lstStyle>
            <a:lvl1pPr algn="r">
              <a:defRPr sz="110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00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446563" y="7002329"/>
            <a:ext cx="1008112" cy="2160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6A6A6A"/>
                </a:solidFill>
                <a:latin typeface="Times New Roman" pitchFamily="34" charset="0"/>
                <a:ea typeface="Times New Roman" pitchFamily="50" charset="-128"/>
                <a:cs typeface="Times New Roman" pitchFamily="34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86123" y="7002329"/>
            <a:ext cx="2520280" cy="216208"/>
          </a:xfrm>
          <a:prstGeom prst="rect">
            <a:avLst/>
          </a:prstGeom>
        </p:spPr>
        <p:txBody>
          <a:bodyPr wrap="none" lIns="0" rIns="0">
            <a:noAutofit/>
          </a:bodyPr>
          <a:lstStyle>
            <a:lvl1pPr>
              <a:defRPr sz="600" baseline="0">
                <a:solidFill>
                  <a:srgbClr val="6A6A6A"/>
                </a:solidFill>
                <a:latin typeface="Times New Roman" pitchFamily="34" charset="0"/>
                <a:ea typeface="Times New Roman" pitchFamily="50" charset="-128"/>
                <a:cs typeface="Times New Roman" pitchFamily="34" charset="0"/>
              </a:defRPr>
            </a:lvl1pPr>
          </a:lstStyle>
          <a:p>
            <a:r>
              <a:rPr lang="en-US" altLang="ja-JP"/>
              <a:t>Copyright © 2023 IHI Corporation All Rights Reserved.</a:t>
            </a:r>
            <a:endParaRPr lang="ja-JP" altLang="en-US" dirty="0"/>
          </a:p>
        </p:txBody>
      </p:sp>
      <p:sp>
        <p:nvSpPr>
          <p:cNvPr id="6" name="タイトル プレースホルダ 1"/>
          <p:cNvSpPr>
            <a:spLocks noGrp="1"/>
          </p:cNvSpPr>
          <p:nvPr>
            <p:ph type="title"/>
          </p:nvPr>
        </p:nvSpPr>
        <p:spPr>
          <a:xfrm>
            <a:off x="486123" y="334054"/>
            <a:ext cx="8075461" cy="33855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064419" y="7002329"/>
            <a:ext cx="422704" cy="214696"/>
          </a:xfrm>
          <a:prstGeom prst="rect">
            <a:avLst/>
          </a:prstGeom>
        </p:spPr>
        <p:txBody>
          <a:bodyPr vert="horz" wrap="none" lIns="98746" tIns="0" rIns="98746" bIns="28800" rtlCol="0" anchor="ctr">
            <a:noAutofit/>
          </a:bodyPr>
          <a:lstStyle>
            <a:lvl1pPr algn="r">
              <a:defRPr sz="800">
                <a:solidFill>
                  <a:srgbClr val="6A6A6A"/>
                </a:solidFill>
                <a:latin typeface="Times New Roman" pitchFamily="34" charset="0"/>
                <a:ea typeface="Times New Roman" pitchFamily="50" charset="-128"/>
                <a:cs typeface="Times New Roman" pitchFamily="34" charset="0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/>
        <p:txBody>
          <a:bodyPr/>
          <a:lstStyle>
            <a:lvl3pPr marL="266700" indent="0">
              <a:defRPr/>
            </a:lvl3pPr>
            <a:lvl6pPr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446563" y="7002329"/>
            <a:ext cx="1008112" cy="2160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12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86123" y="7002329"/>
            <a:ext cx="2520280" cy="216208"/>
          </a:xfrm>
          <a:prstGeom prst="rect">
            <a:avLst/>
          </a:prstGeom>
        </p:spPr>
        <p:txBody>
          <a:bodyPr wrap="none" lIns="0" rIns="0">
            <a:noAutofit/>
          </a:bodyPr>
          <a:lstStyle>
            <a:lvl1pPr>
              <a:defRPr sz="800" baseline="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en-US" altLang="ja-JP"/>
              <a:t>Copyright © 2023 IHI Corporation All Rights Reserved.</a:t>
            </a:r>
            <a:endParaRPr lang="ja-JP" altLang="en-US" dirty="0"/>
          </a:p>
        </p:txBody>
      </p:sp>
      <p:sp>
        <p:nvSpPr>
          <p:cNvPr id="8" name="タイトル プレースホルダ 1"/>
          <p:cNvSpPr>
            <a:spLocks noGrp="1"/>
          </p:cNvSpPr>
          <p:nvPr>
            <p:ph type="title"/>
          </p:nvPr>
        </p:nvSpPr>
        <p:spPr>
          <a:xfrm>
            <a:off x="486123" y="334054"/>
            <a:ext cx="8075461" cy="33855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064419" y="7002329"/>
            <a:ext cx="422704" cy="214696"/>
          </a:xfrm>
          <a:prstGeom prst="rect">
            <a:avLst/>
          </a:prstGeom>
        </p:spPr>
        <p:txBody>
          <a:bodyPr vert="horz" wrap="none" lIns="98746" tIns="0" rIns="98746" bIns="28800" rtlCol="0" anchor="ctr">
            <a:noAutofit/>
          </a:bodyPr>
          <a:lstStyle>
            <a:lvl1pPr algn="r">
              <a:defRPr sz="110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最終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 userDrawn="1"/>
        </p:nvGrpSpPr>
        <p:grpSpPr>
          <a:xfrm>
            <a:off x="0" y="0"/>
            <a:ext cx="9901238" cy="7380288"/>
            <a:chOff x="0" y="0"/>
            <a:chExt cx="9901238" cy="7380288"/>
          </a:xfrm>
        </p:grpSpPr>
        <p:grpSp>
          <p:nvGrpSpPr>
            <p:cNvPr id="6" name="グループ化 75"/>
            <p:cNvGrpSpPr/>
            <p:nvPr userDrawn="1"/>
          </p:nvGrpSpPr>
          <p:grpSpPr>
            <a:xfrm>
              <a:off x="3951902" y="3378686"/>
              <a:ext cx="1997435" cy="622917"/>
              <a:chOff x="3078163" y="-3006725"/>
              <a:chExt cx="7269162" cy="2266949"/>
            </a:xfrm>
            <a:solidFill>
              <a:srgbClr val="004EA2"/>
            </a:solidFill>
          </p:grpSpPr>
          <p:sp>
            <p:nvSpPr>
              <p:cNvPr id="7" name="Freeform 31"/>
              <p:cNvSpPr>
                <a:spLocks/>
              </p:cNvSpPr>
              <p:nvPr userDrawn="1"/>
            </p:nvSpPr>
            <p:spPr bwMode="auto">
              <a:xfrm>
                <a:off x="4949825" y="-3006725"/>
                <a:ext cx="735012" cy="1330325"/>
              </a:xfrm>
              <a:custGeom>
                <a:avLst/>
                <a:gdLst/>
                <a:ahLst/>
                <a:cxnLst>
                  <a:cxn ang="0">
                    <a:pos x="567" y="1013"/>
                  </a:cxn>
                  <a:cxn ang="0">
                    <a:pos x="567" y="1017"/>
                  </a:cxn>
                  <a:cxn ang="0">
                    <a:pos x="559" y="1025"/>
                  </a:cxn>
                  <a:cxn ang="0">
                    <a:pos x="555" y="1026"/>
                  </a:cxn>
                  <a:cxn ang="0">
                    <a:pos x="12" y="1026"/>
                  </a:cxn>
                  <a:cxn ang="0">
                    <a:pos x="8" y="1025"/>
                  </a:cxn>
                  <a:cxn ang="0">
                    <a:pos x="0" y="1017"/>
                  </a:cxn>
                  <a:cxn ang="0">
                    <a:pos x="0" y="1013"/>
                  </a:cxn>
                  <a:cxn ang="0">
                    <a:pos x="0" y="966"/>
                  </a:cxn>
                  <a:cxn ang="0">
                    <a:pos x="25" y="940"/>
                  </a:cxn>
                  <a:cxn ang="0">
                    <a:pos x="69" y="934"/>
                  </a:cxn>
                  <a:cxn ang="0">
                    <a:pos x="139" y="865"/>
                  </a:cxn>
                  <a:cxn ang="0">
                    <a:pos x="140" y="835"/>
                  </a:cxn>
                  <a:cxn ang="0">
                    <a:pos x="141" y="795"/>
                  </a:cxn>
                  <a:cxn ang="0">
                    <a:pos x="141" y="231"/>
                  </a:cxn>
                  <a:cxn ang="0">
                    <a:pos x="140" y="191"/>
                  </a:cxn>
                  <a:cxn ang="0">
                    <a:pos x="139" y="161"/>
                  </a:cxn>
                  <a:cxn ang="0">
                    <a:pos x="69" y="92"/>
                  </a:cxn>
                  <a:cxn ang="0">
                    <a:pos x="25" y="86"/>
                  </a:cxn>
                  <a:cxn ang="0">
                    <a:pos x="0" y="60"/>
                  </a:cxn>
                  <a:cxn ang="0">
                    <a:pos x="0" y="13"/>
                  </a:cxn>
                  <a:cxn ang="0">
                    <a:pos x="0" y="9"/>
                  </a:cxn>
                  <a:cxn ang="0">
                    <a:pos x="8" y="0"/>
                  </a:cxn>
                  <a:cxn ang="0">
                    <a:pos x="12" y="0"/>
                  </a:cxn>
                  <a:cxn ang="0">
                    <a:pos x="555" y="0"/>
                  </a:cxn>
                  <a:cxn ang="0">
                    <a:pos x="559" y="0"/>
                  </a:cxn>
                  <a:cxn ang="0">
                    <a:pos x="567" y="9"/>
                  </a:cxn>
                  <a:cxn ang="0">
                    <a:pos x="567" y="13"/>
                  </a:cxn>
                  <a:cxn ang="0">
                    <a:pos x="567" y="60"/>
                  </a:cxn>
                  <a:cxn ang="0">
                    <a:pos x="542" y="86"/>
                  </a:cxn>
                  <a:cxn ang="0">
                    <a:pos x="498" y="92"/>
                  </a:cxn>
                  <a:cxn ang="0">
                    <a:pos x="428" y="161"/>
                  </a:cxn>
                  <a:cxn ang="0">
                    <a:pos x="427" y="191"/>
                  </a:cxn>
                  <a:cxn ang="0">
                    <a:pos x="426" y="231"/>
                  </a:cxn>
                  <a:cxn ang="0">
                    <a:pos x="426" y="795"/>
                  </a:cxn>
                  <a:cxn ang="0">
                    <a:pos x="427" y="835"/>
                  </a:cxn>
                  <a:cxn ang="0">
                    <a:pos x="428" y="865"/>
                  </a:cxn>
                  <a:cxn ang="0">
                    <a:pos x="498" y="934"/>
                  </a:cxn>
                  <a:cxn ang="0">
                    <a:pos x="542" y="940"/>
                  </a:cxn>
                  <a:cxn ang="0">
                    <a:pos x="567" y="966"/>
                  </a:cxn>
                  <a:cxn ang="0">
                    <a:pos x="567" y="1013"/>
                  </a:cxn>
                </a:cxnLst>
                <a:rect l="0" t="0" r="r" b="b"/>
                <a:pathLst>
                  <a:path w="567" h="1026">
                    <a:moveTo>
                      <a:pt x="567" y="1013"/>
                    </a:moveTo>
                    <a:cubicBezTo>
                      <a:pt x="567" y="1014"/>
                      <a:pt x="567" y="1017"/>
                      <a:pt x="567" y="1017"/>
                    </a:cubicBezTo>
                    <a:cubicBezTo>
                      <a:pt x="567" y="1022"/>
                      <a:pt x="563" y="1025"/>
                      <a:pt x="559" y="1025"/>
                    </a:cubicBezTo>
                    <a:cubicBezTo>
                      <a:pt x="559" y="1025"/>
                      <a:pt x="556" y="1026"/>
                      <a:pt x="555" y="1026"/>
                    </a:cubicBezTo>
                    <a:cubicBezTo>
                      <a:pt x="555" y="1026"/>
                      <a:pt x="14" y="1026"/>
                      <a:pt x="12" y="1026"/>
                    </a:cubicBezTo>
                    <a:cubicBezTo>
                      <a:pt x="11" y="1026"/>
                      <a:pt x="8" y="1025"/>
                      <a:pt x="8" y="1025"/>
                    </a:cubicBezTo>
                    <a:cubicBezTo>
                      <a:pt x="4" y="1025"/>
                      <a:pt x="0" y="1022"/>
                      <a:pt x="0" y="1017"/>
                    </a:cubicBezTo>
                    <a:cubicBezTo>
                      <a:pt x="0" y="1017"/>
                      <a:pt x="0" y="1014"/>
                      <a:pt x="0" y="1013"/>
                    </a:cubicBezTo>
                    <a:cubicBezTo>
                      <a:pt x="0" y="966"/>
                      <a:pt x="0" y="966"/>
                      <a:pt x="0" y="966"/>
                    </a:cubicBezTo>
                    <a:cubicBezTo>
                      <a:pt x="0" y="952"/>
                      <a:pt x="9" y="941"/>
                      <a:pt x="25" y="940"/>
                    </a:cubicBezTo>
                    <a:cubicBezTo>
                      <a:pt x="37" y="938"/>
                      <a:pt x="56" y="936"/>
                      <a:pt x="69" y="934"/>
                    </a:cubicBezTo>
                    <a:cubicBezTo>
                      <a:pt x="111" y="927"/>
                      <a:pt x="134" y="911"/>
                      <a:pt x="139" y="865"/>
                    </a:cubicBezTo>
                    <a:cubicBezTo>
                      <a:pt x="139" y="857"/>
                      <a:pt x="140" y="835"/>
                      <a:pt x="140" y="835"/>
                    </a:cubicBezTo>
                    <a:cubicBezTo>
                      <a:pt x="141" y="795"/>
                      <a:pt x="141" y="795"/>
                      <a:pt x="141" y="795"/>
                    </a:cubicBezTo>
                    <a:cubicBezTo>
                      <a:pt x="141" y="231"/>
                      <a:pt x="141" y="231"/>
                      <a:pt x="141" y="231"/>
                    </a:cubicBezTo>
                    <a:cubicBezTo>
                      <a:pt x="140" y="191"/>
                      <a:pt x="140" y="191"/>
                      <a:pt x="140" y="191"/>
                    </a:cubicBezTo>
                    <a:cubicBezTo>
                      <a:pt x="140" y="191"/>
                      <a:pt x="139" y="169"/>
                      <a:pt x="139" y="161"/>
                    </a:cubicBezTo>
                    <a:cubicBezTo>
                      <a:pt x="134" y="115"/>
                      <a:pt x="111" y="99"/>
                      <a:pt x="69" y="92"/>
                    </a:cubicBezTo>
                    <a:cubicBezTo>
                      <a:pt x="56" y="90"/>
                      <a:pt x="37" y="88"/>
                      <a:pt x="25" y="86"/>
                    </a:cubicBezTo>
                    <a:cubicBezTo>
                      <a:pt x="9" y="84"/>
                      <a:pt x="0" y="74"/>
                      <a:pt x="0" y="60"/>
                    </a:cubicBezTo>
                    <a:cubicBezTo>
                      <a:pt x="0" y="60"/>
                      <a:pt x="0" y="14"/>
                      <a:pt x="0" y="13"/>
                    </a:cubicBezTo>
                    <a:cubicBezTo>
                      <a:pt x="0" y="12"/>
                      <a:pt x="0" y="9"/>
                      <a:pt x="0" y="9"/>
                    </a:cubicBezTo>
                    <a:cubicBezTo>
                      <a:pt x="0" y="4"/>
                      <a:pt x="4" y="1"/>
                      <a:pt x="8" y="0"/>
                    </a:cubicBezTo>
                    <a:cubicBezTo>
                      <a:pt x="8" y="0"/>
                      <a:pt x="11" y="0"/>
                      <a:pt x="12" y="0"/>
                    </a:cubicBezTo>
                    <a:cubicBezTo>
                      <a:pt x="14" y="0"/>
                      <a:pt x="555" y="0"/>
                      <a:pt x="555" y="0"/>
                    </a:cubicBezTo>
                    <a:cubicBezTo>
                      <a:pt x="556" y="0"/>
                      <a:pt x="559" y="0"/>
                      <a:pt x="559" y="0"/>
                    </a:cubicBezTo>
                    <a:cubicBezTo>
                      <a:pt x="563" y="1"/>
                      <a:pt x="567" y="4"/>
                      <a:pt x="567" y="9"/>
                    </a:cubicBezTo>
                    <a:cubicBezTo>
                      <a:pt x="567" y="9"/>
                      <a:pt x="567" y="12"/>
                      <a:pt x="567" y="13"/>
                    </a:cubicBezTo>
                    <a:cubicBezTo>
                      <a:pt x="567" y="60"/>
                      <a:pt x="567" y="60"/>
                      <a:pt x="567" y="60"/>
                    </a:cubicBezTo>
                    <a:cubicBezTo>
                      <a:pt x="567" y="74"/>
                      <a:pt x="558" y="84"/>
                      <a:pt x="542" y="86"/>
                    </a:cubicBezTo>
                    <a:cubicBezTo>
                      <a:pt x="530" y="88"/>
                      <a:pt x="510" y="90"/>
                      <a:pt x="498" y="92"/>
                    </a:cubicBezTo>
                    <a:cubicBezTo>
                      <a:pt x="456" y="99"/>
                      <a:pt x="433" y="115"/>
                      <a:pt x="428" y="161"/>
                    </a:cubicBezTo>
                    <a:cubicBezTo>
                      <a:pt x="428" y="169"/>
                      <a:pt x="427" y="191"/>
                      <a:pt x="427" y="191"/>
                    </a:cubicBezTo>
                    <a:cubicBezTo>
                      <a:pt x="426" y="231"/>
                      <a:pt x="426" y="231"/>
                      <a:pt x="426" y="231"/>
                    </a:cubicBezTo>
                    <a:cubicBezTo>
                      <a:pt x="426" y="795"/>
                      <a:pt x="426" y="795"/>
                      <a:pt x="426" y="795"/>
                    </a:cubicBezTo>
                    <a:cubicBezTo>
                      <a:pt x="427" y="835"/>
                      <a:pt x="427" y="835"/>
                      <a:pt x="427" y="835"/>
                    </a:cubicBezTo>
                    <a:cubicBezTo>
                      <a:pt x="427" y="835"/>
                      <a:pt x="428" y="857"/>
                      <a:pt x="428" y="865"/>
                    </a:cubicBezTo>
                    <a:cubicBezTo>
                      <a:pt x="433" y="911"/>
                      <a:pt x="456" y="927"/>
                      <a:pt x="498" y="934"/>
                    </a:cubicBezTo>
                    <a:cubicBezTo>
                      <a:pt x="510" y="936"/>
                      <a:pt x="530" y="938"/>
                      <a:pt x="542" y="940"/>
                    </a:cubicBezTo>
                    <a:cubicBezTo>
                      <a:pt x="558" y="941"/>
                      <a:pt x="567" y="952"/>
                      <a:pt x="567" y="966"/>
                    </a:cubicBezTo>
                    <a:lnTo>
                      <a:pt x="567" y="10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" name="Freeform 32"/>
              <p:cNvSpPr>
                <a:spLocks/>
              </p:cNvSpPr>
              <p:nvPr userDrawn="1"/>
            </p:nvSpPr>
            <p:spPr bwMode="auto">
              <a:xfrm>
                <a:off x="5886450" y="-3006725"/>
                <a:ext cx="1655762" cy="1330325"/>
              </a:xfrm>
              <a:custGeom>
                <a:avLst/>
                <a:gdLst/>
                <a:ahLst/>
                <a:cxnLst>
                  <a:cxn ang="0">
                    <a:pos x="709" y="1017"/>
                  </a:cxn>
                  <a:cxn ang="0">
                    <a:pos x="722" y="1026"/>
                  </a:cxn>
                  <a:cxn ang="0">
                    <a:pos x="1268" y="1025"/>
                  </a:cxn>
                  <a:cxn ang="0">
                    <a:pos x="1277" y="1013"/>
                  </a:cxn>
                  <a:cxn ang="0">
                    <a:pos x="1251" y="940"/>
                  </a:cxn>
                  <a:cxn ang="0">
                    <a:pos x="1138" y="865"/>
                  </a:cxn>
                  <a:cxn ang="0">
                    <a:pos x="1136" y="795"/>
                  </a:cxn>
                  <a:cxn ang="0">
                    <a:pos x="1136" y="191"/>
                  </a:cxn>
                  <a:cxn ang="0">
                    <a:pos x="1207" y="92"/>
                  </a:cxn>
                  <a:cxn ang="0">
                    <a:pos x="1277" y="60"/>
                  </a:cxn>
                  <a:cxn ang="0">
                    <a:pos x="1277" y="9"/>
                  </a:cxn>
                  <a:cxn ang="0">
                    <a:pos x="1264" y="0"/>
                  </a:cxn>
                  <a:cxn ang="0">
                    <a:pos x="718" y="0"/>
                  </a:cxn>
                  <a:cxn ang="0">
                    <a:pos x="709" y="13"/>
                  </a:cxn>
                  <a:cxn ang="0">
                    <a:pos x="734" y="86"/>
                  </a:cxn>
                  <a:cxn ang="0">
                    <a:pos x="848" y="161"/>
                  </a:cxn>
                  <a:cxn ang="0">
                    <a:pos x="850" y="231"/>
                  </a:cxn>
                  <a:cxn ang="0">
                    <a:pos x="427" y="426"/>
                  </a:cxn>
                  <a:cxn ang="0">
                    <a:pos x="428" y="191"/>
                  </a:cxn>
                  <a:cxn ang="0">
                    <a:pos x="498" y="92"/>
                  </a:cxn>
                  <a:cxn ang="0">
                    <a:pos x="568" y="60"/>
                  </a:cxn>
                  <a:cxn ang="0">
                    <a:pos x="568" y="9"/>
                  </a:cxn>
                  <a:cxn ang="0">
                    <a:pos x="555" y="0"/>
                  </a:cxn>
                  <a:cxn ang="0">
                    <a:pos x="9" y="0"/>
                  </a:cxn>
                  <a:cxn ang="0">
                    <a:pos x="0" y="13"/>
                  </a:cxn>
                  <a:cxn ang="0">
                    <a:pos x="26" y="86"/>
                  </a:cxn>
                  <a:cxn ang="0">
                    <a:pos x="139" y="161"/>
                  </a:cxn>
                  <a:cxn ang="0">
                    <a:pos x="141" y="231"/>
                  </a:cxn>
                  <a:cxn ang="0">
                    <a:pos x="141" y="835"/>
                  </a:cxn>
                  <a:cxn ang="0">
                    <a:pos x="70" y="934"/>
                  </a:cxn>
                  <a:cxn ang="0">
                    <a:pos x="0" y="966"/>
                  </a:cxn>
                  <a:cxn ang="0">
                    <a:pos x="1" y="1017"/>
                  </a:cxn>
                  <a:cxn ang="0">
                    <a:pos x="13" y="1026"/>
                  </a:cxn>
                  <a:cxn ang="0">
                    <a:pos x="559" y="1025"/>
                  </a:cxn>
                  <a:cxn ang="0">
                    <a:pos x="568" y="1013"/>
                  </a:cxn>
                  <a:cxn ang="0">
                    <a:pos x="543" y="940"/>
                  </a:cxn>
                  <a:cxn ang="0">
                    <a:pos x="429" y="865"/>
                  </a:cxn>
                  <a:cxn ang="0">
                    <a:pos x="427" y="795"/>
                  </a:cxn>
                  <a:cxn ang="0">
                    <a:pos x="850" y="579"/>
                  </a:cxn>
                  <a:cxn ang="0">
                    <a:pos x="849" y="835"/>
                  </a:cxn>
                  <a:cxn ang="0">
                    <a:pos x="779" y="934"/>
                  </a:cxn>
                  <a:cxn ang="0">
                    <a:pos x="709" y="966"/>
                  </a:cxn>
                </a:cxnLst>
                <a:rect l="0" t="0" r="r" b="b"/>
                <a:pathLst>
                  <a:path w="1277" h="1026">
                    <a:moveTo>
                      <a:pt x="709" y="1013"/>
                    </a:moveTo>
                    <a:cubicBezTo>
                      <a:pt x="709" y="1014"/>
                      <a:pt x="709" y="1017"/>
                      <a:pt x="709" y="1017"/>
                    </a:cubicBezTo>
                    <a:cubicBezTo>
                      <a:pt x="709" y="1022"/>
                      <a:pt x="713" y="1025"/>
                      <a:pt x="718" y="1025"/>
                    </a:cubicBezTo>
                    <a:cubicBezTo>
                      <a:pt x="718" y="1025"/>
                      <a:pt x="720" y="1026"/>
                      <a:pt x="722" y="1026"/>
                    </a:cubicBezTo>
                    <a:cubicBezTo>
                      <a:pt x="723" y="1026"/>
                      <a:pt x="1264" y="1026"/>
                      <a:pt x="1264" y="1026"/>
                    </a:cubicBezTo>
                    <a:cubicBezTo>
                      <a:pt x="1265" y="1026"/>
                      <a:pt x="1268" y="1025"/>
                      <a:pt x="1268" y="1025"/>
                    </a:cubicBezTo>
                    <a:cubicBezTo>
                      <a:pt x="1273" y="1025"/>
                      <a:pt x="1277" y="1022"/>
                      <a:pt x="1277" y="1017"/>
                    </a:cubicBezTo>
                    <a:cubicBezTo>
                      <a:pt x="1277" y="1017"/>
                      <a:pt x="1277" y="1014"/>
                      <a:pt x="1277" y="1013"/>
                    </a:cubicBezTo>
                    <a:cubicBezTo>
                      <a:pt x="1277" y="966"/>
                      <a:pt x="1277" y="966"/>
                      <a:pt x="1277" y="966"/>
                    </a:cubicBezTo>
                    <a:cubicBezTo>
                      <a:pt x="1277" y="952"/>
                      <a:pt x="1267" y="941"/>
                      <a:pt x="1251" y="940"/>
                    </a:cubicBezTo>
                    <a:cubicBezTo>
                      <a:pt x="1240" y="938"/>
                      <a:pt x="1220" y="936"/>
                      <a:pt x="1207" y="934"/>
                    </a:cubicBezTo>
                    <a:cubicBezTo>
                      <a:pt x="1166" y="927"/>
                      <a:pt x="1142" y="911"/>
                      <a:pt x="1138" y="865"/>
                    </a:cubicBezTo>
                    <a:cubicBezTo>
                      <a:pt x="1137" y="857"/>
                      <a:pt x="1136" y="835"/>
                      <a:pt x="1136" y="835"/>
                    </a:cubicBezTo>
                    <a:cubicBezTo>
                      <a:pt x="1136" y="795"/>
                      <a:pt x="1136" y="795"/>
                      <a:pt x="1136" y="795"/>
                    </a:cubicBezTo>
                    <a:cubicBezTo>
                      <a:pt x="1136" y="231"/>
                      <a:pt x="1136" y="231"/>
                      <a:pt x="1136" y="231"/>
                    </a:cubicBezTo>
                    <a:cubicBezTo>
                      <a:pt x="1136" y="191"/>
                      <a:pt x="1136" y="191"/>
                      <a:pt x="1136" y="191"/>
                    </a:cubicBezTo>
                    <a:cubicBezTo>
                      <a:pt x="1136" y="191"/>
                      <a:pt x="1137" y="169"/>
                      <a:pt x="1138" y="161"/>
                    </a:cubicBezTo>
                    <a:cubicBezTo>
                      <a:pt x="1142" y="115"/>
                      <a:pt x="1166" y="99"/>
                      <a:pt x="1207" y="92"/>
                    </a:cubicBezTo>
                    <a:cubicBezTo>
                      <a:pt x="1220" y="90"/>
                      <a:pt x="1240" y="88"/>
                      <a:pt x="1251" y="86"/>
                    </a:cubicBezTo>
                    <a:cubicBezTo>
                      <a:pt x="1267" y="84"/>
                      <a:pt x="1277" y="74"/>
                      <a:pt x="1277" y="60"/>
                    </a:cubicBezTo>
                    <a:cubicBezTo>
                      <a:pt x="1277" y="13"/>
                      <a:pt x="1277" y="13"/>
                      <a:pt x="1277" y="13"/>
                    </a:cubicBezTo>
                    <a:cubicBezTo>
                      <a:pt x="1277" y="12"/>
                      <a:pt x="1277" y="9"/>
                      <a:pt x="1277" y="9"/>
                    </a:cubicBezTo>
                    <a:cubicBezTo>
                      <a:pt x="1277" y="4"/>
                      <a:pt x="1273" y="1"/>
                      <a:pt x="1268" y="0"/>
                    </a:cubicBezTo>
                    <a:cubicBezTo>
                      <a:pt x="1268" y="0"/>
                      <a:pt x="1265" y="0"/>
                      <a:pt x="1264" y="0"/>
                    </a:cubicBezTo>
                    <a:cubicBezTo>
                      <a:pt x="1264" y="0"/>
                      <a:pt x="723" y="0"/>
                      <a:pt x="722" y="0"/>
                    </a:cubicBezTo>
                    <a:cubicBezTo>
                      <a:pt x="720" y="0"/>
                      <a:pt x="718" y="0"/>
                      <a:pt x="718" y="0"/>
                    </a:cubicBezTo>
                    <a:cubicBezTo>
                      <a:pt x="713" y="1"/>
                      <a:pt x="709" y="4"/>
                      <a:pt x="709" y="9"/>
                    </a:cubicBezTo>
                    <a:cubicBezTo>
                      <a:pt x="709" y="9"/>
                      <a:pt x="709" y="12"/>
                      <a:pt x="709" y="13"/>
                    </a:cubicBezTo>
                    <a:cubicBezTo>
                      <a:pt x="709" y="14"/>
                      <a:pt x="709" y="60"/>
                      <a:pt x="709" y="60"/>
                    </a:cubicBezTo>
                    <a:cubicBezTo>
                      <a:pt x="709" y="74"/>
                      <a:pt x="719" y="84"/>
                      <a:pt x="734" y="86"/>
                    </a:cubicBezTo>
                    <a:cubicBezTo>
                      <a:pt x="746" y="88"/>
                      <a:pt x="766" y="90"/>
                      <a:pt x="779" y="92"/>
                    </a:cubicBezTo>
                    <a:cubicBezTo>
                      <a:pt x="820" y="99"/>
                      <a:pt x="844" y="115"/>
                      <a:pt x="848" y="161"/>
                    </a:cubicBezTo>
                    <a:cubicBezTo>
                      <a:pt x="849" y="169"/>
                      <a:pt x="849" y="191"/>
                      <a:pt x="849" y="191"/>
                    </a:cubicBezTo>
                    <a:cubicBezTo>
                      <a:pt x="850" y="231"/>
                      <a:pt x="850" y="231"/>
                      <a:pt x="850" y="231"/>
                    </a:cubicBezTo>
                    <a:cubicBezTo>
                      <a:pt x="850" y="426"/>
                      <a:pt x="850" y="426"/>
                      <a:pt x="850" y="426"/>
                    </a:cubicBezTo>
                    <a:cubicBezTo>
                      <a:pt x="427" y="426"/>
                      <a:pt x="427" y="426"/>
                      <a:pt x="427" y="426"/>
                    </a:cubicBezTo>
                    <a:cubicBezTo>
                      <a:pt x="427" y="231"/>
                      <a:pt x="427" y="231"/>
                      <a:pt x="427" y="231"/>
                    </a:cubicBezTo>
                    <a:cubicBezTo>
                      <a:pt x="428" y="191"/>
                      <a:pt x="428" y="191"/>
                      <a:pt x="428" y="191"/>
                    </a:cubicBezTo>
                    <a:cubicBezTo>
                      <a:pt x="428" y="191"/>
                      <a:pt x="428" y="169"/>
                      <a:pt x="429" y="161"/>
                    </a:cubicBezTo>
                    <a:cubicBezTo>
                      <a:pt x="433" y="115"/>
                      <a:pt x="457" y="99"/>
                      <a:pt x="498" y="92"/>
                    </a:cubicBezTo>
                    <a:cubicBezTo>
                      <a:pt x="511" y="90"/>
                      <a:pt x="531" y="88"/>
                      <a:pt x="543" y="86"/>
                    </a:cubicBezTo>
                    <a:cubicBezTo>
                      <a:pt x="558" y="84"/>
                      <a:pt x="568" y="74"/>
                      <a:pt x="568" y="60"/>
                    </a:cubicBezTo>
                    <a:cubicBezTo>
                      <a:pt x="568" y="13"/>
                      <a:pt x="568" y="13"/>
                      <a:pt x="568" y="13"/>
                    </a:cubicBezTo>
                    <a:cubicBezTo>
                      <a:pt x="568" y="12"/>
                      <a:pt x="568" y="9"/>
                      <a:pt x="568" y="9"/>
                    </a:cubicBezTo>
                    <a:cubicBezTo>
                      <a:pt x="568" y="4"/>
                      <a:pt x="564" y="1"/>
                      <a:pt x="559" y="0"/>
                    </a:cubicBezTo>
                    <a:cubicBezTo>
                      <a:pt x="559" y="0"/>
                      <a:pt x="557" y="0"/>
                      <a:pt x="555" y="0"/>
                    </a:cubicBezTo>
                    <a:cubicBezTo>
                      <a:pt x="555" y="0"/>
                      <a:pt x="14" y="0"/>
                      <a:pt x="13" y="0"/>
                    </a:cubicBezTo>
                    <a:cubicBezTo>
                      <a:pt x="12" y="0"/>
                      <a:pt x="9" y="0"/>
                      <a:pt x="9" y="0"/>
                    </a:cubicBezTo>
                    <a:cubicBezTo>
                      <a:pt x="4" y="1"/>
                      <a:pt x="1" y="4"/>
                      <a:pt x="1" y="9"/>
                    </a:cubicBezTo>
                    <a:cubicBezTo>
                      <a:pt x="1" y="9"/>
                      <a:pt x="0" y="12"/>
                      <a:pt x="0" y="13"/>
                    </a:cubicBezTo>
                    <a:cubicBezTo>
                      <a:pt x="0" y="14"/>
                      <a:pt x="0" y="60"/>
                      <a:pt x="0" y="60"/>
                    </a:cubicBezTo>
                    <a:cubicBezTo>
                      <a:pt x="0" y="74"/>
                      <a:pt x="10" y="84"/>
                      <a:pt x="26" y="86"/>
                    </a:cubicBezTo>
                    <a:cubicBezTo>
                      <a:pt x="38" y="88"/>
                      <a:pt x="57" y="90"/>
                      <a:pt x="70" y="92"/>
                    </a:cubicBezTo>
                    <a:cubicBezTo>
                      <a:pt x="112" y="99"/>
                      <a:pt x="135" y="115"/>
                      <a:pt x="139" y="161"/>
                    </a:cubicBezTo>
                    <a:cubicBezTo>
                      <a:pt x="140" y="169"/>
                      <a:pt x="141" y="191"/>
                      <a:pt x="141" y="191"/>
                    </a:cubicBezTo>
                    <a:cubicBezTo>
                      <a:pt x="141" y="231"/>
                      <a:pt x="141" y="231"/>
                      <a:pt x="141" y="231"/>
                    </a:cubicBezTo>
                    <a:cubicBezTo>
                      <a:pt x="141" y="795"/>
                      <a:pt x="141" y="795"/>
                      <a:pt x="141" y="795"/>
                    </a:cubicBezTo>
                    <a:cubicBezTo>
                      <a:pt x="141" y="835"/>
                      <a:pt x="141" y="835"/>
                      <a:pt x="141" y="835"/>
                    </a:cubicBezTo>
                    <a:cubicBezTo>
                      <a:pt x="141" y="835"/>
                      <a:pt x="140" y="857"/>
                      <a:pt x="139" y="865"/>
                    </a:cubicBezTo>
                    <a:cubicBezTo>
                      <a:pt x="135" y="911"/>
                      <a:pt x="112" y="927"/>
                      <a:pt x="70" y="934"/>
                    </a:cubicBezTo>
                    <a:cubicBezTo>
                      <a:pt x="57" y="936"/>
                      <a:pt x="38" y="938"/>
                      <a:pt x="26" y="940"/>
                    </a:cubicBezTo>
                    <a:cubicBezTo>
                      <a:pt x="10" y="941"/>
                      <a:pt x="0" y="952"/>
                      <a:pt x="0" y="966"/>
                    </a:cubicBezTo>
                    <a:cubicBezTo>
                      <a:pt x="0" y="966"/>
                      <a:pt x="0" y="1012"/>
                      <a:pt x="0" y="1013"/>
                    </a:cubicBezTo>
                    <a:cubicBezTo>
                      <a:pt x="0" y="1014"/>
                      <a:pt x="1" y="1017"/>
                      <a:pt x="1" y="1017"/>
                    </a:cubicBezTo>
                    <a:cubicBezTo>
                      <a:pt x="1" y="1022"/>
                      <a:pt x="4" y="1025"/>
                      <a:pt x="9" y="1025"/>
                    </a:cubicBezTo>
                    <a:cubicBezTo>
                      <a:pt x="9" y="1025"/>
                      <a:pt x="12" y="1026"/>
                      <a:pt x="13" y="1026"/>
                    </a:cubicBezTo>
                    <a:cubicBezTo>
                      <a:pt x="14" y="1026"/>
                      <a:pt x="555" y="1026"/>
                      <a:pt x="555" y="1026"/>
                    </a:cubicBezTo>
                    <a:cubicBezTo>
                      <a:pt x="557" y="1026"/>
                      <a:pt x="559" y="1025"/>
                      <a:pt x="559" y="1025"/>
                    </a:cubicBezTo>
                    <a:cubicBezTo>
                      <a:pt x="564" y="1025"/>
                      <a:pt x="568" y="1022"/>
                      <a:pt x="568" y="1017"/>
                    </a:cubicBezTo>
                    <a:cubicBezTo>
                      <a:pt x="568" y="1017"/>
                      <a:pt x="568" y="1014"/>
                      <a:pt x="568" y="1013"/>
                    </a:cubicBezTo>
                    <a:cubicBezTo>
                      <a:pt x="568" y="966"/>
                      <a:pt x="568" y="966"/>
                      <a:pt x="568" y="966"/>
                    </a:cubicBezTo>
                    <a:cubicBezTo>
                      <a:pt x="568" y="952"/>
                      <a:pt x="558" y="941"/>
                      <a:pt x="543" y="940"/>
                    </a:cubicBezTo>
                    <a:cubicBezTo>
                      <a:pt x="531" y="938"/>
                      <a:pt x="511" y="936"/>
                      <a:pt x="498" y="934"/>
                    </a:cubicBezTo>
                    <a:cubicBezTo>
                      <a:pt x="457" y="927"/>
                      <a:pt x="433" y="911"/>
                      <a:pt x="429" y="865"/>
                    </a:cubicBezTo>
                    <a:cubicBezTo>
                      <a:pt x="428" y="857"/>
                      <a:pt x="428" y="835"/>
                      <a:pt x="428" y="835"/>
                    </a:cubicBezTo>
                    <a:cubicBezTo>
                      <a:pt x="427" y="795"/>
                      <a:pt x="427" y="795"/>
                      <a:pt x="427" y="795"/>
                    </a:cubicBezTo>
                    <a:cubicBezTo>
                      <a:pt x="427" y="579"/>
                      <a:pt x="427" y="579"/>
                      <a:pt x="427" y="579"/>
                    </a:cubicBezTo>
                    <a:cubicBezTo>
                      <a:pt x="850" y="579"/>
                      <a:pt x="850" y="579"/>
                      <a:pt x="850" y="579"/>
                    </a:cubicBezTo>
                    <a:cubicBezTo>
                      <a:pt x="850" y="795"/>
                      <a:pt x="850" y="795"/>
                      <a:pt x="850" y="795"/>
                    </a:cubicBezTo>
                    <a:cubicBezTo>
                      <a:pt x="849" y="835"/>
                      <a:pt x="849" y="835"/>
                      <a:pt x="849" y="835"/>
                    </a:cubicBezTo>
                    <a:cubicBezTo>
                      <a:pt x="849" y="835"/>
                      <a:pt x="849" y="857"/>
                      <a:pt x="848" y="865"/>
                    </a:cubicBezTo>
                    <a:cubicBezTo>
                      <a:pt x="844" y="911"/>
                      <a:pt x="820" y="927"/>
                      <a:pt x="779" y="934"/>
                    </a:cubicBezTo>
                    <a:cubicBezTo>
                      <a:pt x="766" y="936"/>
                      <a:pt x="746" y="938"/>
                      <a:pt x="734" y="940"/>
                    </a:cubicBezTo>
                    <a:cubicBezTo>
                      <a:pt x="719" y="941"/>
                      <a:pt x="709" y="952"/>
                      <a:pt x="709" y="966"/>
                    </a:cubicBezTo>
                    <a:cubicBezTo>
                      <a:pt x="709" y="966"/>
                      <a:pt x="709" y="1012"/>
                      <a:pt x="709" y="10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" name="Freeform 33"/>
              <p:cNvSpPr>
                <a:spLocks/>
              </p:cNvSpPr>
              <p:nvPr userDrawn="1"/>
            </p:nvSpPr>
            <p:spPr bwMode="auto">
              <a:xfrm>
                <a:off x="7742238" y="-3006725"/>
                <a:ext cx="736600" cy="1330325"/>
              </a:xfrm>
              <a:custGeom>
                <a:avLst/>
                <a:gdLst/>
                <a:ahLst/>
                <a:cxnLst>
                  <a:cxn ang="0">
                    <a:pos x="0" y="1013"/>
                  </a:cxn>
                  <a:cxn ang="0">
                    <a:pos x="0" y="1017"/>
                  </a:cxn>
                  <a:cxn ang="0">
                    <a:pos x="8" y="1025"/>
                  </a:cxn>
                  <a:cxn ang="0">
                    <a:pos x="13" y="1026"/>
                  </a:cxn>
                  <a:cxn ang="0">
                    <a:pos x="555" y="1026"/>
                  </a:cxn>
                  <a:cxn ang="0">
                    <a:pos x="559" y="1025"/>
                  </a:cxn>
                  <a:cxn ang="0">
                    <a:pos x="567" y="1017"/>
                  </a:cxn>
                  <a:cxn ang="0">
                    <a:pos x="568" y="1013"/>
                  </a:cxn>
                  <a:cxn ang="0">
                    <a:pos x="568" y="966"/>
                  </a:cxn>
                  <a:cxn ang="0">
                    <a:pos x="542" y="940"/>
                  </a:cxn>
                  <a:cxn ang="0">
                    <a:pos x="498" y="934"/>
                  </a:cxn>
                  <a:cxn ang="0">
                    <a:pos x="429" y="865"/>
                  </a:cxn>
                  <a:cxn ang="0">
                    <a:pos x="427" y="835"/>
                  </a:cxn>
                  <a:cxn ang="0">
                    <a:pos x="427" y="795"/>
                  </a:cxn>
                  <a:cxn ang="0">
                    <a:pos x="427" y="231"/>
                  </a:cxn>
                  <a:cxn ang="0">
                    <a:pos x="427" y="191"/>
                  </a:cxn>
                  <a:cxn ang="0">
                    <a:pos x="429" y="161"/>
                  </a:cxn>
                  <a:cxn ang="0">
                    <a:pos x="498" y="92"/>
                  </a:cxn>
                  <a:cxn ang="0">
                    <a:pos x="542" y="86"/>
                  </a:cxn>
                  <a:cxn ang="0">
                    <a:pos x="568" y="60"/>
                  </a:cxn>
                  <a:cxn ang="0">
                    <a:pos x="568" y="13"/>
                  </a:cxn>
                  <a:cxn ang="0">
                    <a:pos x="567" y="9"/>
                  </a:cxn>
                  <a:cxn ang="0">
                    <a:pos x="559" y="0"/>
                  </a:cxn>
                  <a:cxn ang="0">
                    <a:pos x="555" y="0"/>
                  </a:cxn>
                  <a:cxn ang="0">
                    <a:pos x="13" y="0"/>
                  </a:cxn>
                  <a:cxn ang="0">
                    <a:pos x="8" y="0"/>
                  </a:cxn>
                  <a:cxn ang="0">
                    <a:pos x="0" y="9"/>
                  </a:cxn>
                  <a:cxn ang="0">
                    <a:pos x="0" y="13"/>
                  </a:cxn>
                  <a:cxn ang="0">
                    <a:pos x="0" y="60"/>
                  </a:cxn>
                  <a:cxn ang="0">
                    <a:pos x="25" y="86"/>
                  </a:cxn>
                  <a:cxn ang="0">
                    <a:pos x="69" y="92"/>
                  </a:cxn>
                  <a:cxn ang="0">
                    <a:pos x="139" y="161"/>
                  </a:cxn>
                  <a:cxn ang="0">
                    <a:pos x="140" y="191"/>
                  </a:cxn>
                  <a:cxn ang="0">
                    <a:pos x="141" y="231"/>
                  </a:cxn>
                  <a:cxn ang="0">
                    <a:pos x="141" y="795"/>
                  </a:cxn>
                  <a:cxn ang="0">
                    <a:pos x="140" y="835"/>
                  </a:cxn>
                  <a:cxn ang="0">
                    <a:pos x="139" y="865"/>
                  </a:cxn>
                  <a:cxn ang="0">
                    <a:pos x="69" y="934"/>
                  </a:cxn>
                  <a:cxn ang="0">
                    <a:pos x="25" y="940"/>
                  </a:cxn>
                  <a:cxn ang="0">
                    <a:pos x="0" y="966"/>
                  </a:cxn>
                  <a:cxn ang="0">
                    <a:pos x="0" y="1013"/>
                  </a:cxn>
                </a:cxnLst>
                <a:rect l="0" t="0" r="r" b="b"/>
                <a:pathLst>
                  <a:path w="568" h="1026">
                    <a:moveTo>
                      <a:pt x="0" y="1013"/>
                    </a:moveTo>
                    <a:cubicBezTo>
                      <a:pt x="0" y="1014"/>
                      <a:pt x="0" y="1017"/>
                      <a:pt x="0" y="1017"/>
                    </a:cubicBezTo>
                    <a:cubicBezTo>
                      <a:pt x="0" y="1022"/>
                      <a:pt x="4" y="1025"/>
                      <a:pt x="8" y="1025"/>
                    </a:cubicBezTo>
                    <a:cubicBezTo>
                      <a:pt x="8" y="1025"/>
                      <a:pt x="11" y="1026"/>
                      <a:pt x="13" y="1026"/>
                    </a:cubicBezTo>
                    <a:cubicBezTo>
                      <a:pt x="14" y="1026"/>
                      <a:pt x="555" y="1026"/>
                      <a:pt x="555" y="1026"/>
                    </a:cubicBezTo>
                    <a:cubicBezTo>
                      <a:pt x="556" y="1026"/>
                      <a:pt x="559" y="1025"/>
                      <a:pt x="559" y="1025"/>
                    </a:cubicBezTo>
                    <a:cubicBezTo>
                      <a:pt x="564" y="1025"/>
                      <a:pt x="567" y="1022"/>
                      <a:pt x="567" y="1017"/>
                    </a:cubicBezTo>
                    <a:cubicBezTo>
                      <a:pt x="567" y="1017"/>
                      <a:pt x="568" y="1014"/>
                      <a:pt x="568" y="1013"/>
                    </a:cubicBezTo>
                    <a:cubicBezTo>
                      <a:pt x="568" y="966"/>
                      <a:pt x="568" y="966"/>
                      <a:pt x="568" y="966"/>
                    </a:cubicBezTo>
                    <a:cubicBezTo>
                      <a:pt x="568" y="952"/>
                      <a:pt x="558" y="941"/>
                      <a:pt x="542" y="940"/>
                    </a:cubicBezTo>
                    <a:cubicBezTo>
                      <a:pt x="530" y="938"/>
                      <a:pt x="511" y="936"/>
                      <a:pt x="498" y="934"/>
                    </a:cubicBezTo>
                    <a:cubicBezTo>
                      <a:pt x="456" y="927"/>
                      <a:pt x="433" y="911"/>
                      <a:pt x="429" y="865"/>
                    </a:cubicBezTo>
                    <a:cubicBezTo>
                      <a:pt x="428" y="857"/>
                      <a:pt x="427" y="835"/>
                      <a:pt x="427" y="835"/>
                    </a:cubicBezTo>
                    <a:cubicBezTo>
                      <a:pt x="427" y="795"/>
                      <a:pt x="427" y="795"/>
                      <a:pt x="427" y="795"/>
                    </a:cubicBezTo>
                    <a:cubicBezTo>
                      <a:pt x="427" y="231"/>
                      <a:pt x="427" y="231"/>
                      <a:pt x="427" y="231"/>
                    </a:cubicBezTo>
                    <a:cubicBezTo>
                      <a:pt x="427" y="191"/>
                      <a:pt x="427" y="191"/>
                      <a:pt x="427" y="191"/>
                    </a:cubicBezTo>
                    <a:cubicBezTo>
                      <a:pt x="427" y="191"/>
                      <a:pt x="428" y="169"/>
                      <a:pt x="429" y="161"/>
                    </a:cubicBezTo>
                    <a:cubicBezTo>
                      <a:pt x="433" y="115"/>
                      <a:pt x="456" y="99"/>
                      <a:pt x="498" y="92"/>
                    </a:cubicBezTo>
                    <a:cubicBezTo>
                      <a:pt x="511" y="90"/>
                      <a:pt x="530" y="88"/>
                      <a:pt x="542" y="86"/>
                    </a:cubicBezTo>
                    <a:cubicBezTo>
                      <a:pt x="558" y="84"/>
                      <a:pt x="568" y="74"/>
                      <a:pt x="568" y="60"/>
                    </a:cubicBezTo>
                    <a:cubicBezTo>
                      <a:pt x="568" y="13"/>
                      <a:pt x="568" y="13"/>
                      <a:pt x="568" y="13"/>
                    </a:cubicBezTo>
                    <a:cubicBezTo>
                      <a:pt x="568" y="12"/>
                      <a:pt x="567" y="9"/>
                      <a:pt x="567" y="9"/>
                    </a:cubicBezTo>
                    <a:cubicBezTo>
                      <a:pt x="567" y="4"/>
                      <a:pt x="564" y="1"/>
                      <a:pt x="559" y="0"/>
                    </a:cubicBezTo>
                    <a:cubicBezTo>
                      <a:pt x="559" y="0"/>
                      <a:pt x="556" y="0"/>
                      <a:pt x="555" y="0"/>
                    </a:cubicBezTo>
                    <a:cubicBezTo>
                      <a:pt x="555" y="0"/>
                      <a:pt x="14" y="0"/>
                      <a:pt x="13" y="0"/>
                    </a:cubicBezTo>
                    <a:cubicBezTo>
                      <a:pt x="11" y="0"/>
                      <a:pt x="8" y="0"/>
                      <a:pt x="8" y="0"/>
                    </a:cubicBezTo>
                    <a:cubicBezTo>
                      <a:pt x="4" y="1"/>
                      <a:pt x="0" y="4"/>
                      <a:pt x="0" y="9"/>
                    </a:cubicBezTo>
                    <a:cubicBezTo>
                      <a:pt x="0" y="9"/>
                      <a:pt x="0" y="12"/>
                      <a:pt x="0" y="13"/>
                    </a:cubicBezTo>
                    <a:cubicBezTo>
                      <a:pt x="0" y="14"/>
                      <a:pt x="0" y="60"/>
                      <a:pt x="0" y="60"/>
                    </a:cubicBezTo>
                    <a:cubicBezTo>
                      <a:pt x="0" y="74"/>
                      <a:pt x="10" y="84"/>
                      <a:pt x="25" y="86"/>
                    </a:cubicBezTo>
                    <a:cubicBezTo>
                      <a:pt x="37" y="88"/>
                      <a:pt x="57" y="90"/>
                      <a:pt x="69" y="92"/>
                    </a:cubicBezTo>
                    <a:cubicBezTo>
                      <a:pt x="111" y="99"/>
                      <a:pt x="134" y="115"/>
                      <a:pt x="139" y="161"/>
                    </a:cubicBezTo>
                    <a:cubicBezTo>
                      <a:pt x="140" y="169"/>
                      <a:pt x="140" y="191"/>
                      <a:pt x="140" y="191"/>
                    </a:cubicBezTo>
                    <a:cubicBezTo>
                      <a:pt x="141" y="231"/>
                      <a:pt x="141" y="231"/>
                      <a:pt x="141" y="231"/>
                    </a:cubicBezTo>
                    <a:cubicBezTo>
                      <a:pt x="141" y="795"/>
                      <a:pt x="141" y="795"/>
                      <a:pt x="141" y="795"/>
                    </a:cubicBezTo>
                    <a:cubicBezTo>
                      <a:pt x="140" y="835"/>
                      <a:pt x="140" y="835"/>
                      <a:pt x="140" y="835"/>
                    </a:cubicBezTo>
                    <a:cubicBezTo>
                      <a:pt x="140" y="835"/>
                      <a:pt x="140" y="857"/>
                      <a:pt x="139" y="865"/>
                    </a:cubicBezTo>
                    <a:cubicBezTo>
                      <a:pt x="134" y="911"/>
                      <a:pt x="111" y="927"/>
                      <a:pt x="69" y="934"/>
                    </a:cubicBezTo>
                    <a:cubicBezTo>
                      <a:pt x="57" y="936"/>
                      <a:pt x="37" y="938"/>
                      <a:pt x="25" y="940"/>
                    </a:cubicBezTo>
                    <a:cubicBezTo>
                      <a:pt x="10" y="941"/>
                      <a:pt x="0" y="952"/>
                      <a:pt x="0" y="966"/>
                    </a:cubicBezTo>
                    <a:cubicBezTo>
                      <a:pt x="0" y="966"/>
                      <a:pt x="0" y="1012"/>
                      <a:pt x="0" y="10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" name="Freeform 34"/>
              <p:cNvSpPr>
                <a:spLocks noEditPoints="1"/>
              </p:cNvSpPr>
              <p:nvPr userDrawn="1"/>
            </p:nvSpPr>
            <p:spPr bwMode="auto">
              <a:xfrm>
                <a:off x="3078163" y="-1282700"/>
                <a:ext cx="504825" cy="425450"/>
              </a:xfrm>
              <a:custGeom>
                <a:avLst/>
                <a:gdLst/>
                <a:ahLst/>
                <a:cxnLst>
                  <a:cxn ang="0">
                    <a:pos x="314" y="328"/>
                  </a:cxn>
                  <a:cxn ang="0">
                    <a:pos x="243" y="261"/>
                  </a:cxn>
                  <a:cxn ang="0">
                    <a:pos x="166" y="171"/>
                  </a:cxn>
                  <a:cxn ang="0">
                    <a:pos x="137" y="171"/>
                  </a:cxn>
                  <a:cxn ang="0">
                    <a:pos x="137" y="264"/>
                  </a:cxn>
                  <a:cxn ang="0">
                    <a:pos x="156" y="279"/>
                  </a:cxn>
                  <a:cxn ang="0">
                    <a:pos x="197" y="279"/>
                  </a:cxn>
                  <a:cxn ang="0">
                    <a:pos x="197" y="319"/>
                  </a:cxn>
                  <a:cxn ang="0">
                    <a:pos x="0" y="319"/>
                  </a:cxn>
                  <a:cxn ang="0">
                    <a:pos x="0" y="279"/>
                  </a:cxn>
                  <a:cxn ang="0">
                    <a:pos x="40" y="279"/>
                  </a:cxn>
                  <a:cxn ang="0">
                    <a:pos x="59" y="264"/>
                  </a:cxn>
                  <a:cxn ang="0">
                    <a:pos x="59" y="55"/>
                  </a:cxn>
                  <a:cxn ang="0">
                    <a:pos x="40" y="40"/>
                  </a:cxn>
                  <a:cxn ang="0">
                    <a:pos x="0" y="40"/>
                  </a:cxn>
                  <a:cxn ang="0">
                    <a:pos x="0" y="0"/>
                  </a:cxn>
                  <a:cxn ang="0">
                    <a:pos x="231" y="0"/>
                  </a:cxn>
                  <a:cxn ang="0">
                    <a:pos x="346" y="81"/>
                  </a:cxn>
                  <a:cxn ang="0">
                    <a:pos x="260" y="158"/>
                  </a:cxn>
                  <a:cxn ang="0">
                    <a:pos x="315" y="223"/>
                  </a:cxn>
                  <a:cxn ang="0">
                    <a:pos x="334" y="279"/>
                  </a:cxn>
                  <a:cxn ang="0">
                    <a:pos x="349" y="243"/>
                  </a:cxn>
                  <a:cxn ang="0">
                    <a:pos x="349" y="226"/>
                  </a:cxn>
                  <a:cxn ang="0">
                    <a:pos x="389" y="226"/>
                  </a:cxn>
                  <a:cxn ang="0">
                    <a:pos x="389" y="243"/>
                  </a:cxn>
                  <a:cxn ang="0">
                    <a:pos x="314" y="328"/>
                  </a:cxn>
                  <a:cxn ang="0">
                    <a:pos x="137" y="132"/>
                  </a:cxn>
                  <a:cxn ang="0">
                    <a:pos x="197" y="132"/>
                  </a:cxn>
                  <a:cxn ang="0">
                    <a:pos x="267" y="82"/>
                  </a:cxn>
                  <a:cxn ang="0">
                    <a:pos x="202" y="39"/>
                  </a:cxn>
                  <a:cxn ang="0">
                    <a:pos x="137" y="39"/>
                  </a:cxn>
                  <a:cxn ang="0">
                    <a:pos x="137" y="132"/>
                  </a:cxn>
                </a:cxnLst>
                <a:rect l="0" t="0" r="r" b="b"/>
                <a:pathLst>
                  <a:path w="389" h="328">
                    <a:moveTo>
                      <a:pt x="314" y="328"/>
                    </a:moveTo>
                    <a:cubicBezTo>
                      <a:pt x="266" y="328"/>
                      <a:pt x="243" y="307"/>
                      <a:pt x="243" y="261"/>
                    </a:cubicBezTo>
                    <a:cubicBezTo>
                      <a:pt x="243" y="184"/>
                      <a:pt x="224" y="171"/>
                      <a:pt x="166" y="171"/>
                    </a:cubicBezTo>
                    <a:cubicBezTo>
                      <a:pt x="137" y="171"/>
                      <a:pt x="137" y="171"/>
                      <a:pt x="137" y="171"/>
                    </a:cubicBezTo>
                    <a:cubicBezTo>
                      <a:pt x="137" y="264"/>
                      <a:pt x="137" y="264"/>
                      <a:pt x="137" y="264"/>
                    </a:cubicBezTo>
                    <a:cubicBezTo>
                      <a:pt x="137" y="274"/>
                      <a:pt x="140" y="279"/>
                      <a:pt x="156" y="279"/>
                    </a:cubicBezTo>
                    <a:cubicBezTo>
                      <a:pt x="197" y="279"/>
                      <a:pt x="197" y="279"/>
                      <a:pt x="197" y="279"/>
                    </a:cubicBezTo>
                    <a:cubicBezTo>
                      <a:pt x="197" y="319"/>
                      <a:pt x="197" y="319"/>
                      <a:pt x="197" y="319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0" y="279"/>
                      <a:pt x="0" y="279"/>
                      <a:pt x="0" y="279"/>
                    </a:cubicBezTo>
                    <a:cubicBezTo>
                      <a:pt x="40" y="279"/>
                      <a:pt x="40" y="279"/>
                      <a:pt x="40" y="279"/>
                    </a:cubicBezTo>
                    <a:cubicBezTo>
                      <a:pt x="56" y="279"/>
                      <a:pt x="59" y="274"/>
                      <a:pt x="59" y="264"/>
                    </a:cubicBezTo>
                    <a:cubicBezTo>
                      <a:pt x="59" y="55"/>
                      <a:pt x="59" y="55"/>
                      <a:pt x="59" y="55"/>
                    </a:cubicBezTo>
                    <a:cubicBezTo>
                      <a:pt x="59" y="45"/>
                      <a:pt x="56" y="40"/>
                      <a:pt x="40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31" y="0"/>
                      <a:pt x="231" y="0"/>
                      <a:pt x="231" y="0"/>
                    </a:cubicBezTo>
                    <a:cubicBezTo>
                      <a:pt x="307" y="0"/>
                      <a:pt x="346" y="27"/>
                      <a:pt x="346" y="81"/>
                    </a:cubicBezTo>
                    <a:cubicBezTo>
                      <a:pt x="346" y="122"/>
                      <a:pt x="314" y="150"/>
                      <a:pt x="260" y="158"/>
                    </a:cubicBezTo>
                    <a:cubicBezTo>
                      <a:pt x="305" y="167"/>
                      <a:pt x="315" y="190"/>
                      <a:pt x="315" y="223"/>
                    </a:cubicBezTo>
                    <a:cubicBezTo>
                      <a:pt x="315" y="248"/>
                      <a:pt x="318" y="279"/>
                      <a:pt x="334" y="279"/>
                    </a:cubicBezTo>
                    <a:cubicBezTo>
                      <a:pt x="343" y="279"/>
                      <a:pt x="349" y="273"/>
                      <a:pt x="349" y="243"/>
                    </a:cubicBezTo>
                    <a:cubicBezTo>
                      <a:pt x="349" y="226"/>
                      <a:pt x="349" y="226"/>
                      <a:pt x="349" y="226"/>
                    </a:cubicBezTo>
                    <a:cubicBezTo>
                      <a:pt x="389" y="226"/>
                      <a:pt x="389" y="226"/>
                      <a:pt x="389" y="226"/>
                    </a:cubicBezTo>
                    <a:cubicBezTo>
                      <a:pt x="389" y="243"/>
                      <a:pt x="389" y="243"/>
                      <a:pt x="389" y="243"/>
                    </a:cubicBezTo>
                    <a:cubicBezTo>
                      <a:pt x="389" y="300"/>
                      <a:pt x="364" y="328"/>
                      <a:pt x="314" y="328"/>
                    </a:cubicBezTo>
                    <a:close/>
                    <a:moveTo>
                      <a:pt x="137" y="132"/>
                    </a:moveTo>
                    <a:cubicBezTo>
                      <a:pt x="197" y="132"/>
                      <a:pt x="197" y="132"/>
                      <a:pt x="197" y="132"/>
                    </a:cubicBezTo>
                    <a:cubicBezTo>
                      <a:pt x="256" y="132"/>
                      <a:pt x="267" y="113"/>
                      <a:pt x="267" y="82"/>
                    </a:cubicBezTo>
                    <a:cubicBezTo>
                      <a:pt x="267" y="54"/>
                      <a:pt x="245" y="39"/>
                      <a:pt x="202" y="39"/>
                    </a:cubicBezTo>
                    <a:cubicBezTo>
                      <a:pt x="137" y="39"/>
                      <a:pt x="137" y="39"/>
                      <a:pt x="137" y="39"/>
                    </a:cubicBezTo>
                    <a:lnTo>
                      <a:pt x="137" y="13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" name="Freeform 35"/>
              <p:cNvSpPr>
                <a:spLocks noEditPoints="1"/>
              </p:cNvSpPr>
              <p:nvPr userDrawn="1"/>
            </p:nvSpPr>
            <p:spPr bwMode="auto">
              <a:xfrm>
                <a:off x="3633788" y="-1173163"/>
                <a:ext cx="319087" cy="312737"/>
              </a:xfrm>
              <a:custGeom>
                <a:avLst/>
                <a:gdLst/>
                <a:ahLst/>
                <a:cxnLst>
                  <a:cxn ang="0">
                    <a:pos x="127" y="241"/>
                  </a:cxn>
                  <a:cxn ang="0">
                    <a:pos x="0" y="120"/>
                  </a:cxn>
                  <a:cxn ang="0">
                    <a:pos x="125" y="0"/>
                  </a:cxn>
                  <a:cxn ang="0">
                    <a:pos x="215" y="37"/>
                  </a:cxn>
                  <a:cxn ang="0">
                    <a:pos x="244" y="126"/>
                  </a:cxn>
                  <a:cxn ang="0">
                    <a:pos x="244" y="129"/>
                  </a:cxn>
                  <a:cxn ang="0">
                    <a:pos x="76" y="129"/>
                  </a:cxn>
                  <a:cxn ang="0">
                    <a:pos x="93" y="185"/>
                  </a:cxn>
                  <a:cxn ang="0">
                    <a:pos x="133" y="200"/>
                  </a:cxn>
                  <a:cxn ang="0">
                    <a:pos x="194" y="152"/>
                  </a:cxn>
                  <a:cxn ang="0">
                    <a:pos x="195" y="150"/>
                  </a:cxn>
                  <a:cxn ang="0">
                    <a:pos x="243" y="150"/>
                  </a:cxn>
                  <a:cxn ang="0">
                    <a:pos x="243" y="153"/>
                  </a:cxn>
                  <a:cxn ang="0">
                    <a:pos x="127" y="241"/>
                  </a:cxn>
                  <a:cxn ang="0">
                    <a:pos x="76" y="92"/>
                  </a:cxn>
                  <a:cxn ang="0">
                    <a:pos x="169" y="92"/>
                  </a:cxn>
                  <a:cxn ang="0">
                    <a:pos x="155" y="50"/>
                  </a:cxn>
                  <a:cxn ang="0">
                    <a:pos x="124" y="38"/>
                  </a:cxn>
                  <a:cxn ang="0">
                    <a:pos x="76" y="92"/>
                  </a:cxn>
                </a:cxnLst>
                <a:rect l="0" t="0" r="r" b="b"/>
                <a:pathLst>
                  <a:path w="247" h="241">
                    <a:moveTo>
                      <a:pt x="127" y="241"/>
                    </a:moveTo>
                    <a:cubicBezTo>
                      <a:pt x="44" y="241"/>
                      <a:pt x="0" y="199"/>
                      <a:pt x="0" y="120"/>
                    </a:cubicBezTo>
                    <a:cubicBezTo>
                      <a:pt x="0" y="50"/>
                      <a:pt x="52" y="0"/>
                      <a:pt x="125" y="0"/>
                    </a:cubicBezTo>
                    <a:cubicBezTo>
                      <a:pt x="172" y="0"/>
                      <a:pt x="200" y="20"/>
                      <a:pt x="215" y="37"/>
                    </a:cubicBezTo>
                    <a:cubicBezTo>
                      <a:pt x="237" y="61"/>
                      <a:pt x="247" y="94"/>
                      <a:pt x="244" y="126"/>
                    </a:cubicBezTo>
                    <a:cubicBezTo>
                      <a:pt x="244" y="129"/>
                      <a:pt x="244" y="129"/>
                      <a:pt x="244" y="129"/>
                    </a:cubicBezTo>
                    <a:cubicBezTo>
                      <a:pt x="76" y="129"/>
                      <a:pt x="76" y="129"/>
                      <a:pt x="76" y="129"/>
                    </a:cubicBezTo>
                    <a:cubicBezTo>
                      <a:pt x="75" y="153"/>
                      <a:pt x="81" y="173"/>
                      <a:pt x="93" y="185"/>
                    </a:cubicBezTo>
                    <a:cubicBezTo>
                      <a:pt x="102" y="195"/>
                      <a:pt x="116" y="200"/>
                      <a:pt x="133" y="200"/>
                    </a:cubicBezTo>
                    <a:cubicBezTo>
                      <a:pt x="168" y="200"/>
                      <a:pt x="188" y="185"/>
                      <a:pt x="194" y="152"/>
                    </a:cubicBezTo>
                    <a:cubicBezTo>
                      <a:pt x="195" y="150"/>
                      <a:pt x="195" y="150"/>
                      <a:pt x="195" y="150"/>
                    </a:cubicBezTo>
                    <a:cubicBezTo>
                      <a:pt x="243" y="150"/>
                      <a:pt x="243" y="150"/>
                      <a:pt x="243" y="150"/>
                    </a:cubicBezTo>
                    <a:cubicBezTo>
                      <a:pt x="243" y="153"/>
                      <a:pt x="243" y="153"/>
                      <a:pt x="243" y="153"/>
                    </a:cubicBezTo>
                    <a:cubicBezTo>
                      <a:pt x="236" y="210"/>
                      <a:pt x="196" y="241"/>
                      <a:pt x="127" y="241"/>
                    </a:cubicBezTo>
                    <a:close/>
                    <a:moveTo>
                      <a:pt x="76" y="92"/>
                    </a:moveTo>
                    <a:cubicBezTo>
                      <a:pt x="169" y="92"/>
                      <a:pt x="169" y="92"/>
                      <a:pt x="169" y="92"/>
                    </a:cubicBezTo>
                    <a:cubicBezTo>
                      <a:pt x="169" y="79"/>
                      <a:pt x="166" y="61"/>
                      <a:pt x="155" y="50"/>
                    </a:cubicBezTo>
                    <a:cubicBezTo>
                      <a:pt x="147" y="42"/>
                      <a:pt x="137" y="38"/>
                      <a:pt x="124" y="38"/>
                    </a:cubicBezTo>
                    <a:cubicBezTo>
                      <a:pt x="86" y="38"/>
                      <a:pt x="78" y="71"/>
                      <a:pt x="76" y="9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" name="Freeform 36"/>
              <p:cNvSpPr>
                <a:spLocks noEditPoints="1"/>
              </p:cNvSpPr>
              <p:nvPr userDrawn="1"/>
            </p:nvSpPr>
            <p:spPr bwMode="auto">
              <a:xfrm>
                <a:off x="4014788" y="-1173163"/>
                <a:ext cx="369887" cy="312737"/>
              </a:xfrm>
              <a:custGeom>
                <a:avLst/>
                <a:gdLst/>
                <a:ahLst/>
                <a:cxnLst>
                  <a:cxn ang="0">
                    <a:pos x="214" y="241"/>
                  </a:cxn>
                  <a:cxn ang="0">
                    <a:pos x="160" y="209"/>
                  </a:cxn>
                  <a:cxn ang="0">
                    <a:pos x="75" y="241"/>
                  </a:cxn>
                  <a:cxn ang="0">
                    <a:pos x="0" y="178"/>
                  </a:cxn>
                  <a:cxn ang="0">
                    <a:pos x="90" y="107"/>
                  </a:cxn>
                  <a:cxn ang="0">
                    <a:pos x="157" y="64"/>
                  </a:cxn>
                  <a:cxn ang="0">
                    <a:pos x="104" y="31"/>
                  </a:cxn>
                  <a:cxn ang="0">
                    <a:pos x="62" y="41"/>
                  </a:cxn>
                  <a:cxn ang="0">
                    <a:pos x="92" y="68"/>
                  </a:cxn>
                  <a:cxn ang="0">
                    <a:pos x="53" y="99"/>
                  </a:cxn>
                  <a:cxn ang="0">
                    <a:pos x="12" y="61"/>
                  </a:cxn>
                  <a:cxn ang="0">
                    <a:pos x="120" y="0"/>
                  </a:cxn>
                  <a:cxn ang="0">
                    <a:pos x="224" y="71"/>
                  </a:cxn>
                  <a:cxn ang="0">
                    <a:pos x="224" y="187"/>
                  </a:cxn>
                  <a:cxn ang="0">
                    <a:pos x="234" y="200"/>
                  </a:cxn>
                  <a:cxn ang="0">
                    <a:pos x="246" y="167"/>
                  </a:cxn>
                  <a:cxn ang="0">
                    <a:pos x="246" y="146"/>
                  </a:cxn>
                  <a:cxn ang="0">
                    <a:pos x="285" y="146"/>
                  </a:cxn>
                  <a:cxn ang="0">
                    <a:pos x="285" y="163"/>
                  </a:cxn>
                  <a:cxn ang="0">
                    <a:pos x="214" y="241"/>
                  </a:cxn>
                  <a:cxn ang="0">
                    <a:pos x="157" y="118"/>
                  </a:cxn>
                  <a:cxn ang="0">
                    <a:pos x="105" y="139"/>
                  </a:cxn>
                  <a:cxn ang="0">
                    <a:pos x="75" y="173"/>
                  </a:cxn>
                  <a:cxn ang="0">
                    <a:pos x="104" y="200"/>
                  </a:cxn>
                  <a:cxn ang="0">
                    <a:pos x="157" y="145"/>
                  </a:cxn>
                  <a:cxn ang="0">
                    <a:pos x="157" y="118"/>
                  </a:cxn>
                </a:cxnLst>
                <a:rect l="0" t="0" r="r" b="b"/>
                <a:pathLst>
                  <a:path w="285" h="241">
                    <a:moveTo>
                      <a:pt x="214" y="241"/>
                    </a:moveTo>
                    <a:cubicBezTo>
                      <a:pt x="186" y="241"/>
                      <a:pt x="166" y="229"/>
                      <a:pt x="160" y="209"/>
                    </a:cubicBezTo>
                    <a:cubicBezTo>
                      <a:pt x="142" y="230"/>
                      <a:pt x="113" y="241"/>
                      <a:pt x="75" y="241"/>
                    </a:cubicBezTo>
                    <a:cubicBezTo>
                      <a:pt x="27" y="241"/>
                      <a:pt x="0" y="218"/>
                      <a:pt x="0" y="178"/>
                    </a:cubicBezTo>
                    <a:cubicBezTo>
                      <a:pt x="0" y="126"/>
                      <a:pt x="48" y="116"/>
                      <a:pt x="90" y="107"/>
                    </a:cubicBezTo>
                    <a:cubicBezTo>
                      <a:pt x="126" y="99"/>
                      <a:pt x="157" y="93"/>
                      <a:pt x="157" y="64"/>
                    </a:cubicBezTo>
                    <a:cubicBezTo>
                      <a:pt x="157" y="41"/>
                      <a:pt x="140" y="31"/>
                      <a:pt x="104" y="31"/>
                    </a:cubicBezTo>
                    <a:cubicBezTo>
                      <a:pt x="92" y="31"/>
                      <a:pt x="73" y="34"/>
                      <a:pt x="62" y="41"/>
                    </a:cubicBezTo>
                    <a:cubicBezTo>
                      <a:pt x="81" y="41"/>
                      <a:pt x="92" y="51"/>
                      <a:pt x="92" y="68"/>
                    </a:cubicBezTo>
                    <a:cubicBezTo>
                      <a:pt x="92" y="82"/>
                      <a:pt x="85" y="99"/>
                      <a:pt x="53" y="99"/>
                    </a:cubicBezTo>
                    <a:cubicBezTo>
                      <a:pt x="30" y="99"/>
                      <a:pt x="12" y="83"/>
                      <a:pt x="12" y="61"/>
                    </a:cubicBezTo>
                    <a:cubicBezTo>
                      <a:pt x="12" y="5"/>
                      <a:pt x="95" y="0"/>
                      <a:pt x="120" y="0"/>
                    </a:cubicBezTo>
                    <a:cubicBezTo>
                      <a:pt x="187" y="0"/>
                      <a:pt x="224" y="26"/>
                      <a:pt x="224" y="71"/>
                    </a:cubicBezTo>
                    <a:cubicBezTo>
                      <a:pt x="224" y="187"/>
                      <a:pt x="224" y="187"/>
                      <a:pt x="224" y="187"/>
                    </a:cubicBezTo>
                    <a:cubicBezTo>
                      <a:pt x="224" y="196"/>
                      <a:pt x="228" y="200"/>
                      <a:pt x="234" y="200"/>
                    </a:cubicBezTo>
                    <a:cubicBezTo>
                      <a:pt x="238" y="200"/>
                      <a:pt x="246" y="200"/>
                      <a:pt x="246" y="167"/>
                    </a:cubicBezTo>
                    <a:cubicBezTo>
                      <a:pt x="246" y="146"/>
                      <a:pt x="246" y="146"/>
                      <a:pt x="246" y="146"/>
                    </a:cubicBezTo>
                    <a:cubicBezTo>
                      <a:pt x="285" y="146"/>
                      <a:pt x="285" y="146"/>
                      <a:pt x="285" y="146"/>
                    </a:cubicBezTo>
                    <a:cubicBezTo>
                      <a:pt x="285" y="163"/>
                      <a:pt x="285" y="163"/>
                      <a:pt x="285" y="163"/>
                    </a:cubicBezTo>
                    <a:cubicBezTo>
                      <a:pt x="285" y="215"/>
                      <a:pt x="262" y="241"/>
                      <a:pt x="214" y="241"/>
                    </a:cubicBezTo>
                    <a:close/>
                    <a:moveTo>
                      <a:pt x="157" y="118"/>
                    </a:moveTo>
                    <a:cubicBezTo>
                      <a:pt x="105" y="139"/>
                      <a:pt x="105" y="139"/>
                      <a:pt x="105" y="139"/>
                    </a:cubicBezTo>
                    <a:cubicBezTo>
                      <a:pt x="89" y="146"/>
                      <a:pt x="75" y="153"/>
                      <a:pt x="75" y="173"/>
                    </a:cubicBezTo>
                    <a:cubicBezTo>
                      <a:pt x="75" y="191"/>
                      <a:pt x="84" y="200"/>
                      <a:pt x="104" y="200"/>
                    </a:cubicBezTo>
                    <a:cubicBezTo>
                      <a:pt x="141" y="200"/>
                      <a:pt x="157" y="172"/>
                      <a:pt x="157" y="145"/>
                    </a:cubicBezTo>
                    <a:lnTo>
                      <a:pt x="157" y="1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" name="Freeform 37"/>
              <p:cNvSpPr>
                <a:spLocks/>
              </p:cNvSpPr>
              <p:nvPr userDrawn="1"/>
            </p:nvSpPr>
            <p:spPr bwMode="auto">
              <a:xfrm>
                <a:off x="4433888" y="-1282700"/>
                <a:ext cx="207962" cy="412750"/>
              </a:xfrm>
              <a:custGeom>
                <a:avLst/>
                <a:gdLst/>
                <a:ahLst/>
                <a:cxnLst>
                  <a:cxn ang="0">
                    <a:pos x="160" y="319"/>
                  </a:cxn>
                  <a:cxn ang="0">
                    <a:pos x="0" y="319"/>
                  </a:cxn>
                  <a:cxn ang="0">
                    <a:pos x="0" y="282"/>
                  </a:cxn>
                  <a:cxn ang="0">
                    <a:pos x="29" y="282"/>
                  </a:cxn>
                  <a:cxn ang="0">
                    <a:pos x="47" y="266"/>
                  </a:cxn>
                  <a:cxn ang="0">
                    <a:pos x="47" y="53"/>
                  </a:cxn>
                  <a:cxn ang="0">
                    <a:pos x="29" y="36"/>
                  </a:cxn>
                  <a:cxn ang="0">
                    <a:pos x="0" y="36"/>
                  </a:cxn>
                  <a:cxn ang="0">
                    <a:pos x="0" y="0"/>
                  </a:cxn>
                  <a:cxn ang="0">
                    <a:pos x="114" y="0"/>
                  </a:cxn>
                  <a:cxn ang="0">
                    <a:pos x="114" y="266"/>
                  </a:cxn>
                  <a:cxn ang="0">
                    <a:pos x="133" y="282"/>
                  </a:cxn>
                  <a:cxn ang="0">
                    <a:pos x="160" y="282"/>
                  </a:cxn>
                  <a:cxn ang="0">
                    <a:pos x="160" y="319"/>
                  </a:cxn>
                </a:cxnLst>
                <a:rect l="0" t="0" r="r" b="b"/>
                <a:pathLst>
                  <a:path w="160" h="319">
                    <a:moveTo>
                      <a:pt x="160" y="319"/>
                    </a:moveTo>
                    <a:cubicBezTo>
                      <a:pt x="0" y="319"/>
                      <a:pt x="0" y="319"/>
                      <a:pt x="0" y="319"/>
                    </a:cubicBezTo>
                    <a:cubicBezTo>
                      <a:pt x="0" y="282"/>
                      <a:pt x="0" y="282"/>
                      <a:pt x="0" y="282"/>
                    </a:cubicBezTo>
                    <a:cubicBezTo>
                      <a:pt x="29" y="282"/>
                      <a:pt x="29" y="282"/>
                      <a:pt x="29" y="282"/>
                    </a:cubicBezTo>
                    <a:cubicBezTo>
                      <a:pt x="42" y="282"/>
                      <a:pt x="47" y="278"/>
                      <a:pt x="47" y="266"/>
                    </a:cubicBezTo>
                    <a:cubicBezTo>
                      <a:pt x="47" y="53"/>
                      <a:pt x="47" y="53"/>
                      <a:pt x="47" y="53"/>
                    </a:cubicBezTo>
                    <a:cubicBezTo>
                      <a:pt x="47" y="41"/>
                      <a:pt x="42" y="36"/>
                      <a:pt x="29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4" y="0"/>
                      <a:pt x="114" y="0"/>
                      <a:pt x="114" y="0"/>
                    </a:cubicBezTo>
                    <a:cubicBezTo>
                      <a:pt x="114" y="266"/>
                      <a:pt x="114" y="266"/>
                      <a:pt x="114" y="266"/>
                    </a:cubicBezTo>
                    <a:cubicBezTo>
                      <a:pt x="114" y="278"/>
                      <a:pt x="119" y="282"/>
                      <a:pt x="133" y="282"/>
                    </a:cubicBezTo>
                    <a:cubicBezTo>
                      <a:pt x="160" y="282"/>
                      <a:pt x="160" y="282"/>
                      <a:pt x="160" y="282"/>
                    </a:cubicBezTo>
                    <a:lnTo>
                      <a:pt x="160" y="31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Freeform 38"/>
              <p:cNvSpPr>
                <a:spLocks noEditPoints="1"/>
              </p:cNvSpPr>
              <p:nvPr userDrawn="1"/>
            </p:nvSpPr>
            <p:spPr bwMode="auto">
              <a:xfrm>
                <a:off x="4703763" y="-1290638"/>
                <a:ext cx="206375" cy="420687"/>
              </a:xfrm>
              <a:custGeom>
                <a:avLst/>
                <a:gdLst/>
                <a:ahLst/>
                <a:cxnLst>
                  <a:cxn ang="0">
                    <a:pos x="159" y="325"/>
                  </a:cxn>
                  <a:cxn ang="0">
                    <a:pos x="0" y="325"/>
                  </a:cxn>
                  <a:cxn ang="0">
                    <a:pos x="0" y="288"/>
                  </a:cxn>
                  <a:cxn ang="0">
                    <a:pos x="27" y="288"/>
                  </a:cxn>
                  <a:cxn ang="0">
                    <a:pos x="46" y="272"/>
                  </a:cxn>
                  <a:cxn ang="0">
                    <a:pos x="46" y="151"/>
                  </a:cxn>
                  <a:cxn ang="0">
                    <a:pos x="27" y="134"/>
                  </a:cxn>
                  <a:cxn ang="0">
                    <a:pos x="0" y="134"/>
                  </a:cxn>
                  <a:cxn ang="0">
                    <a:pos x="0" y="98"/>
                  </a:cxn>
                  <a:cxn ang="0">
                    <a:pos x="113" y="98"/>
                  </a:cxn>
                  <a:cxn ang="0">
                    <a:pos x="113" y="272"/>
                  </a:cxn>
                  <a:cxn ang="0">
                    <a:pos x="131" y="288"/>
                  </a:cxn>
                  <a:cxn ang="0">
                    <a:pos x="159" y="288"/>
                  </a:cxn>
                  <a:cxn ang="0">
                    <a:pos x="159" y="325"/>
                  </a:cxn>
                  <a:cxn ang="0">
                    <a:pos x="72" y="73"/>
                  </a:cxn>
                  <a:cxn ang="0">
                    <a:pos x="32" y="37"/>
                  </a:cxn>
                  <a:cxn ang="0">
                    <a:pos x="72" y="0"/>
                  </a:cxn>
                  <a:cxn ang="0">
                    <a:pos x="113" y="37"/>
                  </a:cxn>
                  <a:cxn ang="0">
                    <a:pos x="72" y="73"/>
                  </a:cxn>
                </a:cxnLst>
                <a:rect l="0" t="0" r="r" b="b"/>
                <a:pathLst>
                  <a:path w="159" h="325">
                    <a:moveTo>
                      <a:pt x="159" y="325"/>
                    </a:moveTo>
                    <a:cubicBezTo>
                      <a:pt x="0" y="325"/>
                      <a:pt x="0" y="325"/>
                      <a:pt x="0" y="325"/>
                    </a:cubicBezTo>
                    <a:cubicBezTo>
                      <a:pt x="0" y="288"/>
                      <a:pt x="0" y="288"/>
                      <a:pt x="0" y="288"/>
                    </a:cubicBezTo>
                    <a:cubicBezTo>
                      <a:pt x="27" y="288"/>
                      <a:pt x="27" y="288"/>
                      <a:pt x="27" y="288"/>
                    </a:cubicBezTo>
                    <a:cubicBezTo>
                      <a:pt x="41" y="288"/>
                      <a:pt x="46" y="284"/>
                      <a:pt x="46" y="272"/>
                    </a:cubicBezTo>
                    <a:cubicBezTo>
                      <a:pt x="46" y="151"/>
                      <a:pt x="46" y="151"/>
                      <a:pt x="46" y="151"/>
                    </a:cubicBezTo>
                    <a:cubicBezTo>
                      <a:pt x="46" y="139"/>
                      <a:pt x="41" y="134"/>
                      <a:pt x="27" y="134"/>
                    </a:cubicBezTo>
                    <a:cubicBezTo>
                      <a:pt x="0" y="134"/>
                      <a:pt x="0" y="134"/>
                      <a:pt x="0" y="134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113" y="98"/>
                      <a:pt x="113" y="98"/>
                      <a:pt x="113" y="98"/>
                    </a:cubicBezTo>
                    <a:cubicBezTo>
                      <a:pt x="113" y="272"/>
                      <a:pt x="113" y="272"/>
                      <a:pt x="113" y="272"/>
                    </a:cubicBezTo>
                    <a:cubicBezTo>
                      <a:pt x="113" y="284"/>
                      <a:pt x="117" y="288"/>
                      <a:pt x="131" y="288"/>
                    </a:cubicBezTo>
                    <a:cubicBezTo>
                      <a:pt x="159" y="288"/>
                      <a:pt x="159" y="288"/>
                      <a:pt x="159" y="288"/>
                    </a:cubicBezTo>
                    <a:lnTo>
                      <a:pt x="159" y="325"/>
                    </a:lnTo>
                    <a:close/>
                    <a:moveTo>
                      <a:pt x="72" y="73"/>
                    </a:moveTo>
                    <a:cubicBezTo>
                      <a:pt x="50" y="73"/>
                      <a:pt x="32" y="57"/>
                      <a:pt x="32" y="37"/>
                    </a:cubicBezTo>
                    <a:cubicBezTo>
                      <a:pt x="32" y="17"/>
                      <a:pt x="50" y="0"/>
                      <a:pt x="72" y="0"/>
                    </a:cubicBezTo>
                    <a:cubicBezTo>
                      <a:pt x="94" y="0"/>
                      <a:pt x="113" y="17"/>
                      <a:pt x="113" y="37"/>
                    </a:cubicBezTo>
                    <a:cubicBezTo>
                      <a:pt x="113" y="57"/>
                      <a:pt x="94" y="73"/>
                      <a:pt x="72" y="7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" name="Freeform 39"/>
              <p:cNvSpPr>
                <a:spLocks/>
              </p:cNvSpPr>
              <p:nvPr userDrawn="1"/>
            </p:nvSpPr>
            <p:spPr bwMode="auto">
              <a:xfrm>
                <a:off x="4972050" y="-1163638"/>
                <a:ext cx="307975" cy="293687"/>
              </a:xfrm>
              <a:custGeom>
                <a:avLst/>
                <a:gdLst/>
                <a:ahLst/>
                <a:cxnLst>
                  <a:cxn ang="0">
                    <a:pos x="238" y="227"/>
                  </a:cxn>
                  <a:cxn ang="0">
                    <a:pos x="0" y="227"/>
                  </a:cxn>
                  <a:cxn ang="0">
                    <a:pos x="0" y="187"/>
                  </a:cxn>
                  <a:cxn ang="0">
                    <a:pos x="1" y="187"/>
                  </a:cxn>
                  <a:cxn ang="0">
                    <a:pos x="153" y="36"/>
                  </a:cxn>
                  <a:cxn ang="0">
                    <a:pos x="94" y="36"/>
                  </a:cxn>
                  <a:cxn ang="0">
                    <a:pos x="55" y="72"/>
                  </a:cxn>
                  <a:cxn ang="0">
                    <a:pos x="55" y="103"/>
                  </a:cxn>
                  <a:cxn ang="0">
                    <a:pos x="11" y="103"/>
                  </a:cxn>
                  <a:cxn ang="0">
                    <a:pos x="11" y="0"/>
                  </a:cxn>
                  <a:cxn ang="0">
                    <a:pos x="238" y="0"/>
                  </a:cxn>
                  <a:cxn ang="0">
                    <a:pos x="238" y="40"/>
                  </a:cxn>
                  <a:cxn ang="0">
                    <a:pos x="237" y="40"/>
                  </a:cxn>
                  <a:cxn ang="0">
                    <a:pos x="85" y="190"/>
                  </a:cxn>
                  <a:cxn ang="0">
                    <a:pos x="141" y="190"/>
                  </a:cxn>
                  <a:cxn ang="0">
                    <a:pos x="194" y="139"/>
                  </a:cxn>
                  <a:cxn ang="0">
                    <a:pos x="194" y="117"/>
                  </a:cxn>
                  <a:cxn ang="0">
                    <a:pos x="238" y="117"/>
                  </a:cxn>
                  <a:cxn ang="0">
                    <a:pos x="238" y="227"/>
                  </a:cxn>
                </a:cxnLst>
                <a:rect l="0" t="0" r="r" b="b"/>
                <a:pathLst>
                  <a:path w="238" h="227">
                    <a:moveTo>
                      <a:pt x="238" y="227"/>
                    </a:moveTo>
                    <a:cubicBezTo>
                      <a:pt x="0" y="227"/>
                      <a:pt x="0" y="227"/>
                      <a:pt x="0" y="227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1" y="187"/>
                      <a:pt x="1" y="187"/>
                      <a:pt x="1" y="187"/>
                    </a:cubicBezTo>
                    <a:cubicBezTo>
                      <a:pt x="153" y="36"/>
                      <a:pt x="153" y="36"/>
                      <a:pt x="153" y="36"/>
                    </a:cubicBezTo>
                    <a:cubicBezTo>
                      <a:pt x="94" y="36"/>
                      <a:pt x="94" y="36"/>
                      <a:pt x="94" y="36"/>
                    </a:cubicBezTo>
                    <a:cubicBezTo>
                      <a:pt x="85" y="36"/>
                      <a:pt x="55" y="39"/>
                      <a:pt x="55" y="72"/>
                    </a:cubicBezTo>
                    <a:cubicBezTo>
                      <a:pt x="55" y="103"/>
                      <a:pt x="55" y="103"/>
                      <a:pt x="55" y="103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238" y="0"/>
                      <a:pt x="238" y="0"/>
                      <a:pt x="238" y="0"/>
                    </a:cubicBezTo>
                    <a:cubicBezTo>
                      <a:pt x="238" y="40"/>
                      <a:pt x="238" y="40"/>
                      <a:pt x="238" y="40"/>
                    </a:cubicBezTo>
                    <a:cubicBezTo>
                      <a:pt x="237" y="40"/>
                      <a:pt x="237" y="40"/>
                      <a:pt x="237" y="40"/>
                    </a:cubicBezTo>
                    <a:cubicBezTo>
                      <a:pt x="85" y="190"/>
                      <a:pt x="85" y="190"/>
                      <a:pt x="85" y="190"/>
                    </a:cubicBezTo>
                    <a:cubicBezTo>
                      <a:pt x="141" y="190"/>
                      <a:pt x="141" y="190"/>
                      <a:pt x="141" y="190"/>
                    </a:cubicBezTo>
                    <a:cubicBezTo>
                      <a:pt x="177" y="190"/>
                      <a:pt x="194" y="174"/>
                      <a:pt x="194" y="139"/>
                    </a:cubicBezTo>
                    <a:cubicBezTo>
                      <a:pt x="194" y="117"/>
                      <a:pt x="194" y="117"/>
                      <a:pt x="194" y="117"/>
                    </a:cubicBezTo>
                    <a:cubicBezTo>
                      <a:pt x="238" y="117"/>
                      <a:pt x="238" y="117"/>
                      <a:pt x="238" y="117"/>
                    </a:cubicBezTo>
                    <a:lnTo>
                      <a:pt x="238" y="22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Freeform 40"/>
              <p:cNvSpPr>
                <a:spLocks noEditPoints="1"/>
              </p:cNvSpPr>
              <p:nvPr userDrawn="1"/>
            </p:nvSpPr>
            <p:spPr bwMode="auto">
              <a:xfrm>
                <a:off x="5351463" y="-1173163"/>
                <a:ext cx="319087" cy="312737"/>
              </a:xfrm>
              <a:custGeom>
                <a:avLst/>
                <a:gdLst/>
                <a:ahLst/>
                <a:cxnLst>
                  <a:cxn ang="0">
                    <a:pos x="127" y="241"/>
                  </a:cxn>
                  <a:cxn ang="0">
                    <a:pos x="0" y="120"/>
                  </a:cxn>
                  <a:cxn ang="0">
                    <a:pos x="124" y="0"/>
                  </a:cxn>
                  <a:cxn ang="0">
                    <a:pos x="214" y="37"/>
                  </a:cxn>
                  <a:cxn ang="0">
                    <a:pos x="243" y="126"/>
                  </a:cxn>
                  <a:cxn ang="0">
                    <a:pos x="243" y="129"/>
                  </a:cxn>
                  <a:cxn ang="0">
                    <a:pos x="75" y="129"/>
                  </a:cxn>
                  <a:cxn ang="0">
                    <a:pos x="92" y="185"/>
                  </a:cxn>
                  <a:cxn ang="0">
                    <a:pos x="132" y="200"/>
                  </a:cxn>
                  <a:cxn ang="0">
                    <a:pos x="193" y="152"/>
                  </a:cxn>
                  <a:cxn ang="0">
                    <a:pos x="194" y="150"/>
                  </a:cxn>
                  <a:cxn ang="0">
                    <a:pos x="242" y="150"/>
                  </a:cxn>
                  <a:cxn ang="0">
                    <a:pos x="242" y="153"/>
                  </a:cxn>
                  <a:cxn ang="0">
                    <a:pos x="127" y="241"/>
                  </a:cxn>
                  <a:cxn ang="0">
                    <a:pos x="75" y="92"/>
                  </a:cxn>
                  <a:cxn ang="0">
                    <a:pos x="168" y="92"/>
                  </a:cxn>
                  <a:cxn ang="0">
                    <a:pos x="154" y="50"/>
                  </a:cxn>
                  <a:cxn ang="0">
                    <a:pos x="123" y="38"/>
                  </a:cxn>
                  <a:cxn ang="0">
                    <a:pos x="75" y="92"/>
                  </a:cxn>
                </a:cxnLst>
                <a:rect l="0" t="0" r="r" b="b"/>
                <a:pathLst>
                  <a:path w="246" h="241">
                    <a:moveTo>
                      <a:pt x="127" y="241"/>
                    </a:moveTo>
                    <a:cubicBezTo>
                      <a:pt x="43" y="241"/>
                      <a:pt x="0" y="199"/>
                      <a:pt x="0" y="120"/>
                    </a:cubicBezTo>
                    <a:cubicBezTo>
                      <a:pt x="0" y="50"/>
                      <a:pt x="51" y="0"/>
                      <a:pt x="124" y="0"/>
                    </a:cubicBezTo>
                    <a:cubicBezTo>
                      <a:pt x="171" y="0"/>
                      <a:pt x="199" y="20"/>
                      <a:pt x="214" y="37"/>
                    </a:cubicBezTo>
                    <a:cubicBezTo>
                      <a:pt x="236" y="61"/>
                      <a:pt x="246" y="94"/>
                      <a:pt x="243" y="126"/>
                    </a:cubicBezTo>
                    <a:cubicBezTo>
                      <a:pt x="243" y="129"/>
                      <a:pt x="243" y="129"/>
                      <a:pt x="243" y="129"/>
                    </a:cubicBezTo>
                    <a:cubicBezTo>
                      <a:pt x="75" y="129"/>
                      <a:pt x="75" y="129"/>
                      <a:pt x="75" y="129"/>
                    </a:cubicBezTo>
                    <a:cubicBezTo>
                      <a:pt x="74" y="153"/>
                      <a:pt x="80" y="173"/>
                      <a:pt x="92" y="185"/>
                    </a:cubicBezTo>
                    <a:cubicBezTo>
                      <a:pt x="102" y="195"/>
                      <a:pt x="115" y="200"/>
                      <a:pt x="132" y="200"/>
                    </a:cubicBezTo>
                    <a:cubicBezTo>
                      <a:pt x="167" y="200"/>
                      <a:pt x="187" y="185"/>
                      <a:pt x="193" y="152"/>
                    </a:cubicBezTo>
                    <a:cubicBezTo>
                      <a:pt x="194" y="150"/>
                      <a:pt x="194" y="150"/>
                      <a:pt x="194" y="150"/>
                    </a:cubicBezTo>
                    <a:cubicBezTo>
                      <a:pt x="242" y="150"/>
                      <a:pt x="242" y="150"/>
                      <a:pt x="242" y="150"/>
                    </a:cubicBezTo>
                    <a:cubicBezTo>
                      <a:pt x="242" y="153"/>
                      <a:pt x="242" y="153"/>
                      <a:pt x="242" y="153"/>
                    </a:cubicBezTo>
                    <a:cubicBezTo>
                      <a:pt x="235" y="210"/>
                      <a:pt x="195" y="241"/>
                      <a:pt x="127" y="241"/>
                    </a:cubicBezTo>
                    <a:close/>
                    <a:moveTo>
                      <a:pt x="75" y="92"/>
                    </a:moveTo>
                    <a:cubicBezTo>
                      <a:pt x="168" y="92"/>
                      <a:pt x="168" y="92"/>
                      <a:pt x="168" y="92"/>
                    </a:cubicBezTo>
                    <a:cubicBezTo>
                      <a:pt x="168" y="79"/>
                      <a:pt x="165" y="61"/>
                      <a:pt x="154" y="50"/>
                    </a:cubicBezTo>
                    <a:cubicBezTo>
                      <a:pt x="146" y="42"/>
                      <a:pt x="136" y="38"/>
                      <a:pt x="123" y="38"/>
                    </a:cubicBezTo>
                    <a:cubicBezTo>
                      <a:pt x="84" y="38"/>
                      <a:pt x="77" y="74"/>
                      <a:pt x="75" y="9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" name="Freeform 41"/>
              <p:cNvSpPr>
                <a:spLocks/>
              </p:cNvSpPr>
              <p:nvPr userDrawn="1"/>
            </p:nvSpPr>
            <p:spPr bwMode="auto">
              <a:xfrm>
                <a:off x="5895975" y="-1163638"/>
                <a:ext cx="398462" cy="423862"/>
              </a:xfrm>
              <a:custGeom>
                <a:avLst/>
                <a:gdLst/>
                <a:ahLst/>
                <a:cxnLst>
                  <a:cxn ang="0">
                    <a:pos x="72" y="327"/>
                  </a:cxn>
                  <a:cxn ang="0">
                    <a:pos x="0" y="267"/>
                  </a:cxn>
                  <a:cxn ang="0">
                    <a:pos x="43" y="223"/>
                  </a:cxn>
                  <a:cxn ang="0">
                    <a:pos x="82" y="255"/>
                  </a:cxn>
                  <a:cxn ang="0">
                    <a:pos x="53" y="285"/>
                  </a:cxn>
                  <a:cxn ang="0">
                    <a:pos x="46" y="284"/>
                  </a:cxn>
                  <a:cxn ang="0">
                    <a:pos x="45" y="284"/>
                  </a:cxn>
                  <a:cxn ang="0">
                    <a:pos x="65" y="291"/>
                  </a:cxn>
                  <a:cxn ang="0">
                    <a:pos x="120" y="257"/>
                  </a:cxn>
                  <a:cxn ang="0">
                    <a:pos x="137" y="224"/>
                  </a:cxn>
                  <a:cxn ang="0">
                    <a:pos x="48" y="54"/>
                  </a:cxn>
                  <a:cxn ang="0">
                    <a:pos x="3" y="36"/>
                  </a:cxn>
                  <a:cxn ang="0">
                    <a:pos x="0" y="36"/>
                  </a:cxn>
                  <a:cxn ang="0">
                    <a:pos x="0" y="0"/>
                  </a:cxn>
                  <a:cxn ang="0">
                    <a:pos x="157" y="0"/>
                  </a:cxn>
                  <a:cxn ang="0">
                    <a:pos x="157" y="36"/>
                  </a:cxn>
                  <a:cxn ang="0">
                    <a:pos x="132" y="36"/>
                  </a:cxn>
                  <a:cxn ang="0">
                    <a:pos x="119" y="44"/>
                  </a:cxn>
                  <a:cxn ang="0">
                    <a:pos x="123" y="55"/>
                  </a:cxn>
                  <a:cxn ang="0">
                    <a:pos x="124" y="57"/>
                  </a:cxn>
                  <a:cxn ang="0">
                    <a:pos x="169" y="153"/>
                  </a:cxn>
                  <a:cxn ang="0">
                    <a:pos x="211" y="61"/>
                  </a:cxn>
                  <a:cxn ang="0">
                    <a:pos x="216" y="45"/>
                  </a:cxn>
                  <a:cxn ang="0">
                    <a:pos x="201" y="36"/>
                  </a:cxn>
                  <a:cxn ang="0">
                    <a:pos x="176" y="36"/>
                  </a:cxn>
                  <a:cxn ang="0">
                    <a:pos x="176" y="0"/>
                  </a:cxn>
                  <a:cxn ang="0">
                    <a:pos x="308" y="0"/>
                  </a:cxn>
                  <a:cxn ang="0">
                    <a:pos x="308" y="36"/>
                  </a:cxn>
                  <a:cxn ang="0">
                    <a:pos x="305" y="36"/>
                  </a:cxn>
                  <a:cxn ang="0">
                    <a:pos x="265" y="56"/>
                  </a:cxn>
                  <a:cxn ang="0">
                    <a:pos x="180" y="238"/>
                  </a:cxn>
                  <a:cxn ang="0">
                    <a:pos x="72" y="327"/>
                  </a:cxn>
                </a:cxnLst>
                <a:rect l="0" t="0" r="r" b="b"/>
                <a:pathLst>
                  <a:path w="308" h="327">
                    <a:moveTo>
                      <a:pt x="72" y="327"/>
                    </a:moveTo>
                    <a:cubicBezTo>
                      <a:pt x="37" y="327"/>
                      <a:pt x="0" y="308"/>
                      <a:pt x="0" y="267"/>
                    </a:cubicBezTo>
                    <a:cubicBezTo>
                      <a:pt x="0" y="241"/>
                      <a:pt x="17" y="223"/>
                      <a:pt x="43" y="223"/>
                    </a:cubicBezTo>
                    <a:cubicBezTo>
                      <a:pt x="64" y="223"/>
                      <a:pt x="82" y="237"/>
                      <a:pt x="82" y="255"/>
                    </a:cubicBezTo>
                    <a:cubicBezTo>
                      <a:pt x="82" y="271"/>
                      <a:pt x="69" y="285"/>
                      <a:pt x="53" y="285"/>
                    </a:cubicBezTo>
                    <a:cubicBezTo>
                      <a:pt x="51" y="285"/>
                      <a:pt x="49" y="285"/>
                      <a:pt x="46" y="284"/>
                    </a:cubicBezTo>
                    <a:cubicBezTo>
                      <a:pt x="46" y="284"/>
                      <a:pt x="46" y="284"/>
                      <a:pt x="45" y="284"/>
                    </a:cubicBezTo>
                    <a:cubicBezTo>
                      <a:pt x="50" y="289"/>
                      <a:pt x="56" y="291"/>
                      <a:pt x="65" y="291"/>
                    </a:cubicBezTo>
                    <a:cubicBezTo>
                      <a:pt x="99" y="291"/>
                      <a:pt x="112" y="273"/>
                      <a:pt x="120" y="257"/>
                    </a:cubicBezTo>
                    <a:cubicBezTo>
                      <a:pt x="137" y="224"/>
                      <a:pt x="137" y="224"/>
                      <a:pt x="137" y="224"/>
                    </a:cubicBezTo>
                    <a:cubicBezTo>
                      <a:pt x="48" y="54"/>
                      <a:pt x="48" y="54"/>
                      <a:pt x="48" y="54"/>
                    </a:cubicBezTo>
                    <a:cubicBezTo>
                      <a:pt x="42" y="42"/>
                      <a:pt x="28" y="36"/>
                      <a:pt x="3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57" y="0"/>
                      <a:pt x="157" y="0"/>
                      <a:pt x="157" y="0"/>
                    </a:cubicBezTo>
                    <a:cubicBezTo>
                      <a:pt x="157" y="36"/>
                      <a:pt x="157" y="36"/>
                      <a:pt x="157" y="36"/>
                    </a:cubicBezTo>
                    <a:cubicBezTo>
                      <a:pt x="132" y="36"/>
                      <a:pt x="132" y="36"/>
                      <a:pt x="132" y="36"/>
                    </a:cubicBezTo>
                    <a:cubicBezTo>
                      <a:pt x="127" y="36"/>
                      <a:pt x="119" y="37"/>
                      <a:pt x="119" y="44"/>
                    </a:cubicBezTo>
                    <a:cubicBezTo>
                      <a:pt x="119" y="46"/>
                      <a:pt x="122" y="51"/>
                      <a:pt x="123" y="55"/>
                    </a:cubicBezTo>
                    <a:cubicBezTo>
                      <a:pt x="124" y="57"/>
                      <a:pt x="124" y="57"/>
                      <a:pt x="124" y="57"/>
                    </a:cubicBezTo>
                    <a:cubicBezTo>
                      <a:pt x="169" y="153"/>
                      <a:pt x="169" y="153"/>
                      <a:pt x="169" y="153"/>
                    </a:cubicBezTo>
                    <a:cubicBezTo>
                      <a:pt x="211" y="61"/>
                      <a:pt x="211" y="61"/>
                      <a:pt x="211" y="61"/>
                    </a:cubicBezTo>
                    <a:cubicBezTo>
                      <a:pt x="214" y="56"/>
                      <a:pt x="216" y="51"/>
                      <a:pt x="216" y="45"/>
                    </a:cubicBezTo>
                    <a:cubicBezTo>
                      <a:pt x="216" y="41"/>
                      <a:pt x="209" y="36"/>
                      <a:pt x="201" y="36"/>
                    </a:cubicBezTo>
                    <a:cubicBezTo>
                      <a:pt x="176" y="36"/>
                      <a:pt x="176" y="36"/>
                      <a:pt x="176" y="36"/>
                    </a:cubicBezTo>
                    <a:cubicBezTo>
                      <a:pt x="176" y="0"/>
                      <a:pt x="176" y="0"/>
                      <a:pt x="176" y="0"/>
                    </a:cubicBezTo>
                    <a:cubicBezTo>
                      <a:pt x="308" y="0"/>
                      <a:pt x="308" y="0"/>
                      <a:pt x="308" y="0"/>
                    </a:cubicBezTo>
                    <a:cubicBezTo>
                      <a:pt x="308" y="36"/>
                      <a:pt x="308" y="36"/>
                      <a:pt x="308" y="36"/>
                    </a:cubicBezTo>
                    <a:cubicBezTo>
                      <a:pt x="305" y="36"/>
                      <a:pt x="305" y="36"/>
                      <a:pt x="305" y="36"/>
                    </a:cubicBezTo>
                    <a:cubicBezTo>
                      <a:pt x="287" y="36"/>
                      <a:pt x="272" y="40"/>
                      <a:pt x="265" y="56"/>
                    </a:cubicBezTo>
                    <a:cubicBezTo>
                      <a:pt x="180" y="238"/>
                      <a:pt x="180" y="238"/>
                      <a:pt x="180" y="238"/>
                    </a:cubicBezTo>
                    <a:cubicBezTo>
                      <a:pt x="149" y="303"/>
                      <a:pt x="120" y="327"/>
                      <a:pt x="72" y="32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" name="Freeform 42"/>
              <p:cNvSpPr>
                <a:spLocks noEditPoints="1"/>
              </p:cNvSpPr>
              <p:nvPr userDrawn="1"/>
            </p:nvSpPr>
            <p:spPr bwMode="auto">
              <a:xfrm>
                <a:off x="6327775" y="-1173163"/>
                <a:ext cx="357187" cy="312737"/>
              </a:xfrm>
              <a:custGeom>
                <a:avLst/>
                <a:gdLst/>
                <a:ahLst/>
                <a:cxnLst>
                  <a:cxn ang="0">
                    <a:pos x="137" y="241"/>
                  </a:cxn>
                  <a:cxn ang="0">
                    <a:pos x="0" y="120"/>
                  </a:cxn>
                  <a:cxn ang="0">
                    <a:pos x="137" y="0"/>
                  </a:cxn>
                  <a:cxn ang="0">
                    <a:pos x="275" y="120"/>
                  </a:cxn>
                  <a:cxn ang="0">
                    <a:pos x="137" y="241"/>
                  </a:cxn>
                  <a:cxn ang="0">
                    <a:pos x="137" y="36"/>
                  </a:cxn>
                  <a:cxn ang="0">
                    <a:pos x="75" y="120"/>
                  </a:cxn>
                  <a:cxn ang="0">
                    <a:pos x="137" y="204"/>
                  </a:cxn>
                  <a:cxn ang="0">
                    <a:pos x="200" y="120"/>
                  </a:cxn>
                  <a:cxn ang="0">
                    <a:pos x="137" y="36"/>
                  </a:cxn>
                </a:cxnLst>
                <a:rect l="0" t="0" r="r" b="b"/>
                <a:pathLst>
                  <a:path w="275" h="241">
                    <a:moveTo>
                      <a:pt x="137" y="241"/>
                    </a:moveTo>
                    <a:cubicBezTo>
                      <a:pt x="54" y="241"/>
                      <a:pt x="0" y="193"/>
                      <a:pt x="0" y="120"/>
                    </a:cubicBezTo>
                    <a:cubicBezTo>
                      <a:pt x="0" y="47"/>
                      <a:pt x="54" y="0"/>
                      <a:pt x="137" y="0"/>
                    </a:cubicBezTo>
                    <a:cubicBezTo>
                      <a:pt x="221" y="0"/>
                      <a:pt x="275" y="47"/>
                      <a:pt x="275" y="120"/>
                    </a:cubicBezTo>
                    <a:cubicBezTo>
                      <a:pt x="275" y="193"/>
                      <a:pt x="221" y="241"/>
                      <a:pt x="137" y="241"/>
                    </a:cubicBezTo>
                    <a:close/>
                    <a:moveTo>
                      <a:pt x="137" y="36"/>
                    </a:moveTo>
                    <a:cubicBezTo>
                      <a:pt x="96" y="36"/>
                      <a:pt x="75" y="65"/>
                      <a:pt x="75" y="120"/>
                    </a:cubicBezTo>
                    <a:cubicBezTo>
                      <a:pt x="75" y="176"/>
                      <a:pt x="96" y="204"/>
                      <a:pt x="137" y="204"/>
                    </a:cubicBezTo>
                    <a:cubicBezTo>
                      <a:pt x="179" y="204"/>
                      <a:pt x="200" y="176"/>
                      <a:pt x="200" y="120"/>
                    </a:cubicBezTo>
                    <a:cubicBezTo>
                      <a:pt x="200" y="65"/>
                      <a:pt x="179" y="36"/>
                      <a:pt x="137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Freeform 43"/>
              <p:cNvSpPr>
                <a:spLocks/>
              </p:cNvSpPr>
              <p:nvPr userDrawn="1"/>
            </p:nvSpPr>
            <p:spPr bwMode="auto">
              <a:xfrm>
                <a:off x="6723063" y="-1163638"/>
                <a:ext cx="431800" cy="303212"/>
              </a:xfrm>
              <a:custGeom>
                <a:avLst/>
                <a:gdLst/>
                <a:ahLst/>
                <a:cxnLst>
                  <a:cxn ang="0">
                    <a:pos x="127" y="234"/>
                  </a:cxn>
                  <a:cxn ang="0">
                    <a:pos x="47" y="165"/>
                  </a:cxn>
                  <a:cxn ang="0">
                    <a:pos x="47" y="53"/>
                  </a:cxn>
                  <a:cxn ang="0">
                    <a:pos x="29" y="36"/>
                  </a:cxn>
                  <a:cxn ang="0">
                    <a:pos x="0" y="36"/>
                  </a:cxn>
                  <a:cxn ang="0">
                    <a:pos x="0" y="0"/>
                  </a:cxn>
                  <a:cxn ang="0">
                    <a:pos x="115" y="0"/>
                  </a:cxn>
                  <a:cxn ang="0">
                    <a:pos x="115" y="160"/>
                  </a:cxn>
                  <a:cxn ang="0">
                    <a:pos x="152" y="192"/>
                  </a:cxn>
                  <a:cxn ang="0">
                    <a:pos x="215" y="133"/>
                  </a:cxn>
                  <a:cxn ang="0">
                    <a:pos x="215" y="53"/>
                  </a:cxn>
                  <a:cxn ang="0">
                    <a:pos x="191" y="36"/>
                  </a:cxn>
                  <a:cxn ang="0">
                    <a:pos x="160" y="36"/>
                  </a:cxn>
                  <a:cxn ang="0">
                    <a:pos x="160" y="0"/>
                  </a:cxn>
                  <a:cxn ang="0">
                    <a:pos x="282" y="0"/>
                  </a:cxn>
                  <a:cxn ang="0">
                    <a:pos x="282" y="174"/>
                  </a:cxn>
                  <a:cxn ang="0">
                    <a:pos x="309" y="190"/>
                  </a:cxn>
                  <a:cxn ang="0">
                    <a:pos x="333" y="190"/>
                  </a:cxn>
                  <a:cxn ang="0">
                    <a:pos x="333" y="227"/>
                  </a:cxn>
                  <a:cxn ang="0">
                    <a:pos x="215" y="227"/>
                  </a:cxn>
                  <a:cxn ang="0">
                    <a:pos x="215" y="193"/>
                  </a:cxn>
                  <a:cxn ang="0">
                    <a:pos x="127" y="234"/>
                  </a:cxn>
                </a:cxnLst>
                <a:rect l="0" t="0" r="r" b="b"/>
                <a:pathLst>
                  <a:path w="333" h="234">
                    <a:moveTo>
                      <a:pt x="127" y="234"/>
                    </a:moveTo>
                    <a:cubicBezTo>
                      <a:pt x="76" y="234"/>
                      <a:pt x="47" y="209"/>
                      <a:pt x="47" y="165"/>
                    </a:cubicBezTo>
                    <a:cubicBezTo>
                      <a:pt x="47" y="53"/>
                      <a:pt x="47" y="53"/>
                      <a:pt x="47" y="53"/>
                    </a:cubicBezTo>
                    <a:cubicBezTo>
                      <a:pt x="47" y="41"/>
                      <a:pt x="43" y="36"/>
                      <a:pt x="29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15" y="160"/>
                      <a:pt x="115" y="160"/>
                      <a:pt x="115" y="160"/>
                    </a:cubicBezTo>
                    <a:cubicBezTo>
                      <a:pt x="115" y="179"/>
                      <a:pt x="129" y="192"/>
                      <a:pt x="152" y="192"/>
                    </a:cubicBezTo>
                    <a:cubicBezTo>
                      <a:pt x="196" y="192"/>
                      <a:pt x="215" y="154"/>
                      <a:pt x="215" y="133"/>
                    </a:cubicBezTo>
                    <a:cubicBezTo>
                      <a:pt x="215" y="53"/>
                      <a:pt x="215" y="53"/>
                      <a:pt x="215" y="53"/>
                    </a:cubicBezTo>
                    <a:cubicBezTo>
                      <a:pt x="215" y="45"/>
                      <a:pt x="212" y="36"/>
                      <a:pt x="191" y="36"/>
                    </a:cubicBezTo>
                    <a:cubicBezTo>
                      <a:pt x="160" y="36"/>
                      <a:pt x="160" y="36"/>
                      <a:pt x="160" y="36"/>
                    </a:cubicBezTo>
                    <a:cubicBezTo>
                      <a:pt x="160" y="0"/>
                      <a:pt x="160" y="0"/>
                      <a:pt x="160" y="0"/>
                    </a:cubicBezTo>
                    <a:cubicBezTo>
                      <a:pt x="282" y="0"/>
                      <a:pt x="282" y="0"/>
                      <a:pt x="282" y="0"/>
                    </a:cubicBezTo>
                    <a:cubicBezTo>
                      <a:pt x="282" y="174"/>
                      <a:pt x="282" y="174"/>
                      <a:pt x="282" y="174"/>
                    </a:cubicBezTo>
                    <a:cubicBezTo>
                      <a:pt x="282" y="185"/>
                      <a:pt x="285" y="190"/>
                      <a:pt x="309" y="190"/>
                    </a:cubicBezTo>
                    <a:cubicBezTo>
                      <a:pt x="333" y="190"/>
                      <a:pt x="333" y="190"/>
                      <a:pt x="333" y="190"/>
                    </a:cubicBezTo>
                    <a:cubicBezTo>
                      <a:pt x="333" y="227"/>
                      <a:pt x="333" y="227"/>
                      <a:pt x="333" y="227"/>
                    </a:cubicBezTo>
                    <a:cubicBezTo>
                      <a:pt x="215" y="227"/>
                      <a:pt x="215" y="227"/>
                      <a:pt x="215" y="227"/>
                    </a:cubicBezTo>
                    <a:cubicBezTo>
                      <a:pt x="215" y="193"/>
                      <a:pt x="215" y="193"/>
                      <a:pt x="215" y="193"/>
                    </a:cubicBezTo>
                    <a:cubicBezTo>
                      <a:pt x="195" y="220"/>
                      <a:pt x="167" y="234"/>
                      <a:pt x="127" y="23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Freeform 44"/>
              <p:cNvSpPr>
                <a:spLocks/>
              </p:cNvSpPr>
              <p:nvPr userDrawn="1"/>
            </p:nvSpPr>
            <p:spPr bwMode="auto">
              <a:xfrm>
                <a:off x="7216775" y="-1173163"/>
                <a:ext cx="319087" cy="303212"/>
              </a:xfrm>
              <a:custGeom>
                <a:avLst/>
                <a:gdLst/>
                <a:ahLst/>
                <a:cxnLst>
                  <a:cxn ang="0">
                    <a:pos x="171" y="234"/>
                  </a:cxn>
                  <a:cxn ang="0">
                    <a:pos x="0" y="234"/>
                  </a:cxn>
                  <a:cxn ang="0">
                    <a:pos x="0" y="197"/>
                  </a:cxn>
                  <a:cxn ang="0">
                    <a:pos x="31" y="197"/>
                  </a:cxn>
                  <a:cxn ang="0">
                    <a:pos x="50" y="181"/>
                  </a:cxn>
                  <a:cxn ang="0">
                    <a:pos x="50" y="60"/>
                  </a:cxn>
                  <a:cxn ang="0">
                    <a:pos x="31" y="43"/>
                  </a:cxn>
                  <a:cxn ang="0">
                    <a:pos x="0" y="43"/>
                  </a:cxn>
                  <a:cxn ang="0">
                    <a:pos x="0" y="7"/>
                  </a:cxn>
                  <a:cxn ang="0">
                    <a:pos x="116" y="7"/>
                  </a:cxn>
                  <a:cxn ang="0">
                    <a:pos x="116" y="40"/>
                  </a:cxn>
                  <a:cxn ang="0">
                    <a:pos x="181" y="0"/>
                  </a:cxn>
                  <a:cxn ang="0">
                    <a:pos x="247" y="55"/>
                  </a:cxn>
                  <a:cxn ang="0">
                    <a:pos x="204" y="97"/>
                  </a:cxn>
                  <a:cxn ang="0">
                    <a:pos x="164" y="64"/>
                  </a:cxn>
                  <a:cxn ang="0">
                    <a:pos x="194" y="34"/>
                  </a:cxn>
                  <a:cxn ang="0">
                    <a:pos x="180" y="32"/>
                  </a:cxn>
                  <a:cxn ang="0">
                    <a:pos x="117" y="102"/>
                  </a:cxn>
                  <a:cxn ang="0">
                    <a:pos x="117" y="181"/>
                  </a:cxn>
                  <a:cxn ang="0">
                    <a:pos x="136" y="197"/>
                  </a:cxn>
                  <a:cxn ang="0">
                    <a:pos x="171" y="197"/>
                  </a:cxn>
                  <a:cxn ang="0">
                    <a:pos x="171" y="234"/>
                  </a:cxn>
                </a:cxnLst>
                <a:rect l="0" t="0" r="r" b="b"/>
                <a:pathLst>
                  <a:path w="247" h="234">
                    <a:moveTo>
                      <a:pt x="171" y="234"/>
                    </a:moveTo>
                    <a:cubicBezTo>
                      <a:pt x="0" y="234"/>
                      <a:pt x="0" y="234"/>
                      <a:pt x="0" y="234"/>
                    </a:cubicBezTo>
                    <a:cubicBezTo>
                      <a:pt x="0" y="197"/>
                      <a:pt x="0" y="197"/>
                      <a:pt x="0" y="197"/>
                    </a:cubicBezTo>
                    <a:cubicBezTo>
                      <a:pt x="31" y="197"/>
                      <a:pt x="31" y="197"/>
                      <a:pt x="31" y="197"/>
                    </a:cubicBezTo>
                    <a:cubicBezTo>
                      <a:pt x="45" y="197"/>
                      <a:pt x="50" y="193"/>
                      <a:pt x="50" y="181"/>
                    </a:cubicBezTo>
                    <a:cubicBezTo>
                      <a:pt x="50" y="60"/>
                      <a:pt x="50" y="60"/>
                      <a:pt x="50" y="60"/>
                    </a:cubicBezTo>
                    <a:cubicBezTo>
                      <a:pt x="50" y="48"/>
                      <a:pt x="45" y="43"/>
                      <a:pt x="31" y="43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16" y="7"/>
                      <a:pt x="116" y="7"/>
                      <a:pt x="116" y="7"/>
                    </a:cubicBezTo>
                    <a:cubicBezTo>
                      <a:pt x="116" y="40"/>
                      <a:pt x="116" y="40"/>
                      <a:pt x="116" y="40"/>
                    </a:cubicBezTo>
                    <a:cubicBezTo>
                      <a:pt x="136" y="14"/>
                      <a:pt x="153" y="0"/>
                      <a:pt x="181" y="0"/>
                    </a:cubicBezTo>
                    <a:cubicBezTo>
                      <a:pt x="214" y="0"/>
                      <a:pt x="247" y="17"/>
                      <a:pt x="247" y="55"/>
                    </a:cubicBezTo>
                    <a:cubicBezTo>
                      <a:pt x="247" y="80"/>
                      <a:pt x="229" y="97"/>
                      <a:pt x="204" y="97"/>
                    </a:cubicBezTo>
                    <a:cubicBezTo>
                      <a:pt x="181" y="97"/>
                      <a:pt x="164" y="83"/>
                      <a:pt x="164" y="64"/>
                    </a:cubicBezTo>
                    <a:cubicBezTo>
                      <a:pt x="164" y="48"/>
                      <a:pt x="176" y="37"/>
                      <a:pt x="194" y="34"/>
                    </a:cubicBezTo>
                    <a:cubicBezTo>
                      <a:pt x="190" y="32"/>
                      <a:pt x="184" y="32"/>
                      <a:pt x="180" y="32"/>
                    </a:cubicBezTo>
                    <a:cubicBezTo>
                      <a:pt x="139" y="32"/>
                      <a:pt x="117" y="68"/>
                      <a:pt x="117" y="102"/>
                    </a:cubicBezTo>
                    <a:cubicBezTo>
                      <a:pt x="117" y="181"/>
                      <a:pt x="117" y="181"/>
                      <a:pt x="117" y="181"/>
                    </a:cubicBezTo>
                    <a:cubicBezTo>
                      <a:pt x="117" y="193"/>
                      <a:pt x="122" y="197"/>
                      <a:pt x="136" y="197"/>
                    </a:cubicBezTo>
                    <a:cubicBezTo>
                      <a:pt x="171" y="197"/>
                      <a:pt x="171" y="197"/>
                      <a:pt x="171" y="197"/>
                    </a:cubicBezTo>
                    <a:lnTo>
                      <a:pt x="171" y="2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Freeform 45"/>
              <p:cNvSpPr>
                <a:spLocks noEditPoints="1"/>
              </p:cNvSpPr>
              <p:nvPr userDrawn="1"/>
            </p:nvSpPr>
            <p:spPr bwMode="auto">
              <a:xfrm>
                <a:off x="7742238" y="-1282700"/>
                <a:ext cx="393700" cy="422275"/>
              </a:xfrm>
              <a:custGeom>
                <a:avLst/>
                <a:gdLst/>
                <a:ahLst/>
                <a:cxnLst>
                  <a:cxn ang="0">
                    <a:pos x="107" y="326"/>
                  </a:cxn>
                  <a:cxn ang="0">
                    <a:pos x="0" y="205"/>
                  </a:cxn>
                  <a:cxn ang="0">
                    <a:pos x="107" y="85"/>
                  </a:cxn>
                  <a:cxn ang="0">
                    <a:pos x="188" y="122"/>
                  </a:cxn>
                  <a:cxn ang="0">
                    <a:pos x="188" y="55"/>
                  </a:cxn>
                  <a:cxn ang="0">
                    <a:pos x="169" y="36"/>
                  </a:cxn>
                  <a:cxn ang="0">
                    <a:pos x="133" y="36"/>
                  </a:cxn>
                  <a:cxn ang="0">
                    <a:pos x="133" y="0"/>
                  </a:cxn>
                  <a:cxn ang="0">
                    <a:pos x="255" y="0"/>
                  </a:cxn>
                  <a:cxn ang="0">
                    <a:pos x="255" y="264"/>
                  </a:cxn>
                  <a:cxn ang="0">
                    <a:pos x="273" y="282"/>
                  </a:cxn>
                  <a:cxn ang="0">
                    <a:pos x="303" y="282"/>
                  </a:cxn>
                  <a:cxn ang="0">
                    <a:pos x="303" y="319"/>
                  </a:cxn>
                  <a:cxn ang="0">
                    <a:pos x="188" y="319"/>
                  </a:cxn>
                  <a:cxn ang="0">
                    <a:pos x="188" y="284"/>
                  </a:cxn>
                  <a:cxn ang="0">
                    <a:pos x="107" y="326"/>
                  </a:cxn>
                  <a:cxn ang="0">
                    <a:pos x="127" y="127"/>
                  </a:cxn>
                  <a:cxn ang="0">
                    <a:pos x="76" y="205"/>
                  </a:cxn>
                  <a:cxn ang="0">
                    <a:pos x="127" y="284"/>
                  </a:cxn>
                  <a:cxn ang="0">
                    <a:pos x="188" y="203"/>
                  </a:cxn>
                  <a:cxn ang="0">
                    <a:pos x="127" y="127"/>
                  </a:cxn>
                </a:cxnLst>
                <a:rect l="0" t="0" r="r" b="b"/>
                <a:pathLst>
                  <a:path w="303" h="326">
                    <a:moveTo>
                      <a:pt x="107" y="326"/>
                    </a:moveTo>
                    <a:cubicBezTo>
                      <a:pt x="33" y="326"/>
                      <a:pt x="0" y="265"/>
                      <a:pt x="0" y="205"/>
                    </a:cubicBezTo>
                    <a:cubicBezTo>
                      <a:pt x="0" y="146"/>
                      <a:pt x="40" y="85"/>
                      <a:pt x="107" y="85"/>
                    </a:cubicBezTo>
                    <a:cubicBezTo>
                      <a:pt x="145" y="85"/>
                      <a:pt x="173" y="104"/>
                      <a:pt x="188" y="122"/>
                    </a:cubicBezTo>
                    <a:cubicBezTo>
                      <a:pt x="188" y="55"/>
                      <a:pt x="188" y="55"/>
                      <a:pt x="188" y="55"/>
                    </a:cubicBezTo>
                    <a:cubicBezTo>
                      <a:pt x="188" y="41"/>
                      <a:pt x="183" y="36"/>
                      <a:pt x="169" y="36"/>
                    </a:cubicBezTo>
                    <a:cubicBezTo>
                      <a:pt x="133" y="36"/>
                      <a:pt x="133" y="36"/>
                      <a:pt x="133" y="36"/>
                    </a:cubicBezTo>
                    <a:cubicBezTo>
                      <a:pt x="133" y="0"/>
                      <a:pt x="133" y="0"/>
                      <a:pt x="133" y="0"/>
                    </a:cubicBezTo>
                    <a:cubicBezTo>
                      <a:pt x="255" y="0"/>
                      <a:pt x="255" y="0"/>
                      <a:pt x="255" y="0"/>
                    </a:cubicBezTo>
                    <a:cubicBezTo>
                      <a:pt x="255" y="264"/>
                      <a:pt x="255" y="264"/>
                      <a:pt x="255" y="264"/>
                    </a:cubicBezTo>
                    <a:cubicBezTo>
                      <a:pt x="255" y="278"/>
                      <a:pt x="259" y="282"/>
                      <a:pt x="273" y="282"/>
                    </a:cubicBezTo>
                    <a:cubicBezTo>
                      <a:pt x="303" y="282"/>
                      <a:pt x="303" y="282"/>
                      <a:pt x="303" y="282"/>
                    </a:cubicBezTo>
                    <a:cubicBezTo>
                      <a:pt x="303" y="319"/>
                      <a:pt x="303" y="319"/>
                      <a:pt x="303" y="319"/>
                    </a:cubicBezTo>
                    <a:cubicBezTo>
                      <a:pt x="188" y="319"/>
                      <a:pt x="188" y="319"/>
                      <a:pt x="188" y="319"/>
                    </a:cubicBezTo>
                    <a:cubicBezTo>
                      <a:pt x="188" y="284"/>
                      <a:pt x="188" y="284"/>
                      <a:pt x="188" y="284"/>
                    </a:cubicBezTo>
                    <a:cubicBezTo>
                      <a:pt x="167" y="312"/>
                      <a:pt x="141" y="326"/>
                      <a:pt x="107" y="326"/>
                    </a:cubicBezTo>
                    <a:close/>
                    <a:moveTo>
                      <a:pt x="127" y="127"/>
                    </a:moveTo>
                    <a:cubicBezTo>
                      <a:pt x="93" y="127"/>
                      <a:pt x="76" y="153"/>
                      <a:pt x="76" y="205"/>
                    </a:cubicBezTo>
                    <a:cubicBezTo>
                      <a:pt x="76" y="257"/>
                      <a:pt x="93" y="284"/>
                      <a:pt x="127" y="284"/>
                    </a:cubicBezTo>
                    <a:cubicBezTo>
                      <a:pt x="165" y="284"/>
                      <a:pt x="188" y="253"/>
                      <a:pt x="188" y="203"/>
                    </a:cubicBezTo>
                    <a:cubicBezTo>
                      <a:pt x="188" y="156"/>
                      <a:pt x="165" y="127"/>
                      <a:pt x="127" y="12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" name="Freeform 46"/>
              <p:cNvSpPr>
                <a:spLocks/>
              </p:cNvSpPr>
              <p:nvPr userDrawn="1"/>
            </p:nvSpPr>
            <p:spPr bwMode="auto">
              <a:xfrm>
                <a:off x="8194675" y="-1173163"/>
                <a:ext cx="319087" cy="303212"/>
              </a:xfrm>
              <a:custGeom>
                <a:avLst/>
                <a:gdLst/>
                <a:ahLst/>
                <a:cxnLst>
                  <a:cxn ang="0">
                    <a:pos x="171" y="234"/>
                  </a:cxn>
                  <a:cxn ang="0">
                    <a:pos x="0" y="234"/>
                  </a:cxn>
                  <a:cxn ang="0">
                    <a:pos x="0" y="197"/>
                  </a:cxn>
                  <a:cxn ang="0">
                    <a:pos x="31" y="197"/>
                  </a:cxn>
                  <a:cxn ang="0">
                    <a:pos x="49" y="181"/>
                  </a:cxn>
                  <a:cxn ang="0">
                    <a:pos x="49" y="60"/>
                  </a:cxn>
                  <a:cxn ang="0">
                    <a:pos x="31" y="43"/>
                  </a:cxn>
                  <a:cxn ang="0">
                    <a:pos x="0" y="43"/>
                  </a:cxn>
                  <a:cxn ang="0">
                    <a:pos x="0" y="7"/>
                  </a:cxn>
                  <a:cxn ang="0">
                    <a:pos x="116" y="7"/>
                  </a:cxn>
                  <a:cxn ang="0">
                    <a:pos x="116" y="40"/>
                  </a:cxn>
                  <a:cxn ang="0">
                    <a:pos x="180" y="0"/>
                  </a:cxn>
                  <a:cxn ang="0">
                    <a:pos x="246" y="55"/>
                  </a:cxn>
                  <a:cxn ang="0">
                    <a:pos x="204" y="97"/>
                  </a:cxn>
                  <a:cxn ang="0">
                    <a:pos x="164" y="64"/>
                  </a:cxn>
                  <a:cxn ang="0">
                    <a:pos x="194" y="34"/>
                  </a:cxn>
                  <a:cxn ang="0">
                    <a:pos x="179" y="32"/>
                  </a:cxn>
                  <a:cxn ang="0">
                    <a:pos x="117" y="102"/>
                  </a:cxn>
                  <a:cxn ang="0">
                    <a:pos x="117" y="181"/>
                  </a:cxn>
                  <a:cxn ang="0">
                    <a:pos x="135" y="197"/>
                  </a:cxn>
                  <a:cxn ang="0">
                    <a:pos x="171" y="197"/>
                  </a:cxn>
                  <a:cxn ang="0">
                    <a:pos x="171" y="234"/>
                  </a:cxn>
                </a:cxnLst>
                <a:rect l="0" t="0" r="r" b="b"/>
                <a:pathLst>
                  <a:path w="246" h="234">
                    <a:moveTo>
                      <a:pt x="171" y="234"/>
                    </a:moveTo>
                    <a:cubicBezTo>
                      <a:pt x="0" y="234"/>
                      <a:pt x="0" y="234"/>
                      <a:pt x="0" y="234"/>
                    </a:cubicBezTo>
                    <a:cubicBezTo>
                      <a:pt x="0" y="197"/>
                      <a:pt x="0" y="197"/>
                      <a:pt x="0" y="197"/>
                    </a:cubicBezTo>
                    <a:cubicBezTo>
                      <a:pt x="31" y="197"/>
                      <a:pt x="31" y="197"/>
                      <a:pt x="31" y="197"/>
                    </a:cubicBezTo>
                    <a:cubicBezTo>
                      <a:pt x="45" y="197"/>
                      <a:pt x="49" y="193"/>
                      <a:pt x="49" y="181"/>
                    </a:cubicBezTo>
                    <a:cubicBezTo>
                      <a:pt x="49" y="60"/>
                      <a:pt x="49" y="60"/>
                      <a:pt x="49" y="60"/>
                    </a:cubicBezTo>
                    <a:cubicBezTo>
                      <a:pt x="49" y="48"/>
                      <a:pt x="45" y="43"/>
                      <a:pt x="31" y="43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16" y="7"/>
                      <a:pt x="116" y="7"/>
                      <a:pt x="116" y="7"/>
                    </a:cubicBezTo>
                    <a:cubicBezTo>
                      <a:pt x="116" y="40"/>
                      <a:pt x="116" y="40"/>
                      <a:pt x="116" y="40"/>
                    </a:cubicBezTo>
                    <a:cubicBezTo>
                      <a:pt x="136" y="14"/>
                      <a:pt x="152" y="0"/>
                      <a:pt x="180" y="0"/>
                    </a:cubicBezTo>
                    <a:cubicBezTo>
                      <a:pt x="213" y="0"/>
                      <a:pt x="246" y="17"/>
                      <a:pt x="246" y="55"/>
                    </a:cubicBezTo>
                    <a:cubicBezTo>
                      <a:pt x="246" y="80"/>
                      <a:pt x="229" y="97"/>
                      <a:pt x="204" y="97"/>
                    </a:cubicBezTo>
                    <a:cubicBezTo>
                      <a:pt x="180" y="97"/>
                      <a:pt x="164" y="83"/>
                      <a:pt x="164" y="64"/>
                    </a:cubicBezTo>
                    <a:cubicBezTo>
                      <a:pt x="164" y="48"/>
                      <a:pt x="176" y="37"/>
                      <a:pt x="194" y="34"/>
                    </a:cubicBezTo>
                    <a:cubicBezTo>
                      <a:pt x="189" y="32"/>
                      <a:pt x="184" y="32"/>
                      <a:pt x="179" y="32"/>
                    </a:cubicBezTo>
                    <a:cubicBezTo>
                      <a:pt x="138" y="32"/>
                      <a:pt x="117" y="68"/>
                      <a:pt x="117" y="102"/>
                    </a:cubicBezTo>
                    <a:cubicBezTo>
                      <a:pt x="117" y="181"/>
                      <a:pt x="117" y="181"/>
                      <a:pt x="117" y="181"/>
                    </a:cubicBezTo>
                    <a:cubicBezTo>
                      <a:pt x="117" y="193"/>
                      <a:pt x="121" y="197"/>
                      <a:pt x="135" y="197"/>
                    </a:cubicBezTo>
                    <a:cubicBezTo>
                      <a:pt x="171" y="197"/>
                      <a:pt x="171" y="197"/>
                      <a:pt x="171" y="197"/>
                    </a:cubicBezTo>
                    <a:lnTo>
                      <a:pt x="171" y="2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" name="Freeform 47"/>
              <p:cNvSpPr>
                <a:spLocks noEditPoints="1"/>
              </p:cNvSpPr>
              <p:nvPr userDrawn="1"/>
            </p:nvSpPr>
            <p:spPr bwMode="auto">
              <a:xfrm>
                <a:off x="8562975" y="-1173163"/>
                <a:ext cx="320675" cy="312737"/>
              </a:xfrm>
              <a:custGeom>
                <a:avLst/>
                <a:gdLst/>
                <a:ahLst/>
                <a:cxnLst>
                  <a:cxn ang="0">
                    <a:pos x="127" y="241"/>
                  </a:cxn>
                  <a:cxn ang="0">
                    <a:pos x="0" y="120"/>
                  </a:cxn>
                  <a:cxn ang="0">
                    <a:pos x="124" y="0"/>
                  </a:cxn>
                  <a:cxn ang="0">
                    <a:pos x="215" y="37"/>
                  </a:cxn>
                  <a:cxn ang="0">
                    <a:pos x="243" y="126"/>
                  </a:cxn>
                  <a:cxn ang="0">
                    <a:pos x="243" y="129"/>
                  </a:cxn>
                  <a:cxn ang="0">
                    <a:pos x="75" y="129"/>
                  </a:cxn>
                  <a:cxn ang="0">
                    <a:pos x="92" y="185"/>
                  </a:cxn>
                  <a:cxn ang="0">
                    <a:pos x="133" y="200"/>
                  </a:cxn>
                  <a:cxn ang="0">
                    <a:pos x="194" y="152"/>
                  </a:cxn>
                  <a:cxn ang="0">
                    <a:pos x="194" y="150"/>
                  </a:cxn>
                  <a:cxn ang="0">
                    <a:pos x="243" y="150"/>
                  </a:cxn>
                  <a:cxn ang="0">
                    <a:pos x="242" y="153"/>
                  </a:cxn>
                  <a:cxn ang="0">
                    <a:pos x="127" y="241"/>
                  </a:cxn>
                  <a:cxn ang="0">
                    <a:pos x="75" y="92"/>
                  </a:cxn>
                  <a:cxn ang="0">
                    <a:pos x="168" y="92"/>
                  </a:cxn>
                  <a:cxn ang="0">
                    <a:pos x="154" y="50"/>
                  </a:cxn>
                  <a:cxn ang="0">
                    <a:pos x="123" y="38"/>
                  </a:cxn>
                  <a:cxn ang="0">
                    <a:pos x="75" y="92"/>
                  </a:cxn>
                </a:cxnLst>
                <a:rect l="0" t="0" r="r" b="b"/>
                <a:pathLst>
                  <a:path w="247" h="241">
                    <a:moveTo>
                      <a:pt x="127" y="241"/>
                    </a:moveTo>
                    <a:cubicBezTo>
                      <a:pt x="44" y="241"/>
                      <a:pt x="0" y="199"/>
                      <a:pt x="0" y="120"/>
                    </a:cubicBezTo>
                    <a:cubicBezTo>
                      <a:pt x="0" y="50"/>
                      <a:pt x="51" y="0"/>
                      <a:pt x="124" y="0"/>
                    </a:cubicBezTo>
                    <a:cubicBezTo>
                      <a:pt x="171" y="0"/>
                      <a:pt x="199" y="20"/>
                      <a:pt x="215" y="37"/>
                    </a:cubicBezTo>
                    <a:cubicBezTo>
                      <a:pt x="236" y="61"/>
                      <a:pt x="247" y="94"/>
                      <a:pt x="243" y="126"/>
                    </a:cubicBezTo>
                    <a:cubicBezTo>
                      <a:pt x="243" y="129"/>
                      <a:pt x="243" y="129"/>
                      <a:pt x="243" y="129"/>
                    </a:cubicBezTo>
                    <a:cubicBezTo>
                      <a:pt x="75" y="129"/>
                      <a:pt x="75" y="129"/>
                      <a:pt x="75" y="129"/>
                    </a:cubicBezTo>
                    <a:cubicBezTo>
                      <a:pt x="75" y="153"/>
                      <a:pt x="81" y="173"/>
                      <a:pt x="92" y="185"/>
                    </a:cubicBezTo>
                    <a:cubicBezTo>
                      <a:pt x="102" y="195"/>
                      <a:pt x="115" y="200"/>
                      <a:pt x="133" y="200"/>
                    </a:cubicBezTo>
                    <a:cubicBezTo>
                      <a:pt x="167" y="200"/>
                      <a:pt x="187" y="185"/>
                      <a:pt x="194" y="152"/>
                    </a:cubicBezTo>
                    <a:cubicBezTo>
                      <a:pt x="194" y="150"/>
                      <a:pt x="194" y="150"/>
                      <a:pt x="194" y="150"/>
                    </a:cubicBezTo>
                    <a:cubicBezTo>
                      <a:pt x="243" y="150"/>
                      <a:pt x="243" y="150"/>
                      <a:pt x="243" y="150"/>
                    </a:cubicBezTo>
                    <a:cubicBezTo>
                      <a:pt x="242" y="153"/>
                      <a:pt x="242" y="153"/>
                      <a:pt x="242" y="153"/>
                    </a:cubicBezTo>
                    <a:cubicBezTo>
                      <a:pt x="235" y="210"/>
                      <a:pt x="195" y="241"/>
                      <a:pt x="127" y="241"/>
                    </a:cubicBezTo>
                    <a:close/>
                    <a:moveTo>
                      <a:pt x="75" y="92"/>
                    </a:moveTo>
                    <a:cubicBezTo>
                      <a:pt x="168" y="92"/>
                      <a:pt x="168" y="92"/>
                      <a:pt x="168" y="92"/>
                    </a:cubicBezTo>
                    <a:cubicBezTo>
                      <a:pt x="168" y="79"/>
                      <a:pt x="165" y="61"/>
                      <a:pt x="154" y="50"/>
                    </a:cubicBezTo>
                    <a:cubicBezTo>
                      <a:pt x="147" y="42"/>
                      <a:pt x="136" y="38"/>
                      <a:pt x="123" y="38"/>
                    </a:cubicBezTo>
                    <a:cubicBezTo>
                      <a:pt x="85" y="38"/>
                      <a:pt x="77" y="74"/>
                      <a:pt x="75" y="9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" name="Freeform 48"/>
              <p:cNvSpPr>
                <a:spLocks noEditPoints="1"/>
              </p:cNvSpPr>
              <p:nvPr userDrawn="1"/>
            </p:nvSpPr>
            <p:spPr bwMode="auto">
              <a:xfrm>
                <a:off x="8943975" y="-1173163"/>
                <a:ext cx="369887" cy="312737"/>
              </a:xfrm>
              <a:custGeom>
                <a:avLst/>
                <a:gdLst/>
                <a:ahLst/>
                <a:cxnLst>
                  <a:cxn ang="0">
                    <a:pos x="215" y="241"/>
                  </a:cxn>
                  <a:cxn ang="0">
                    <a:pos x="160" y="209"/>
                  </a:cxn>
                  <a:cxn ang="0">
                    <a:pos x="76" y="241"/>
                  </a:cxn>
                  <a:cxn ang="0">
                    <a:pos x="0" y="178"/>
                  </a:cxn>
                  <a:cxn ang="0">
                    <a:pos x="90" y="107"/>
                  </a:cxn>
                  <a:cxn ang="0">
                    <a:pos x="158" y="64"/>
                  </a:cxn>
                  <a:cxn ang="0">
                    <a:pos x="104" y="31"/>
                  </a:cxn>
                  <a:cxn ang="0">
                    <a:pos x="62" y="41"/>
                  </a:cxn>
                  <a:cxn ang="0">
                    <a:pos x="92" y="68"/>
                  </a:cxn>
                  <a:cxn ang="0">
                    <a:pos x="53" y="99"/>
                  </a:cxn>
                  <a:cxn ang="0">
                    <a:pos x="13" y="61"/>
                  </a:cxn>
                  <a:cxn ang="0">
                    <a:pos x="121" y="0"/>
                  </a:cxn>
                  <a:cxn ang="0">
                    <a:pos x="225" y="71"/>
                  </a:cxn>
                  <a:cxn ang="0">
                    <a:pos x="225" y="187"/>
                  </a:cxn>
                  <a:cxn ang="0">
                    <a:pos x="235" y="200"/>
                  </a:cxn>
                  <a:cxn ang="0">
                    <a:pos x="246" y="167"/>
                  </a:cxn>
                  <a:cxn ang="0">
                    <a:pos x="246" y="146"/>
                  </a:cxn>
                  <a:cxn ang="0">
                    <a:pos x="285" y="146"/>
                  </a:cxn>
                  <a:cxn ang="0">
                    <a:pos x="285" y="163"/>
                  </a:cxn>
                  <a:cxn ang="0">
                    <a:pos x="215" y="241"/>
                  </a:cxn>
                  <a:cxn ang="0">
                    <a:pos x="158" y="118"/>
                  </a:cxn>
                  <a:cxn ang="0">
                    <a:pos x="105" y="139"/>
                  </a:cxn>
                  <a:cxn ang="0">
                    <a:pos x="75" y="173"/>
                  </a:cxn>
                  <a:cxn ang="0">
                    <a:pos x="104" y="200"/>
                  </a:cxn>
                  <a:cxn ang="0">
                    <a:pos x="158" y="145"/>
                  </a:cxn>
                  <a:cxn ang="0">
                    <a:pos x="158" y="118"/>
                  </a:cxn>
                </a:cxnLst>
                <a:rect l="0" t="0" r="r" b="b"/>
                <a:pathLst>
                  <a:path w="285" h="241">
                    <a:moveTo>
                      <a:pt x="215" y="241"/>
                    </a:moveTo>
                    <a:cubicBezTo>
                      <a:pt x="186" y="241"/>
                      <a:pt x="166" y="229"/>
                      <a:pt x="160" y="209"/>
                    </a:cubicBezTo>
                    <a:cubicBezTo>
                      <a:pt x="143" y="230"/>
                      <a:pt x="113" y="241"/>
                      <a:pt x="76" y="241"/>
                    </a:cubicBezTo>
                    <a:cubicBezTo>
                      <a:pt x="28" y="241"/>
                      <a:pt x="0" y="218"/>
                      <a:pt x="0" y="178"/>
                    </a:cubicBezTo>
                    <a:cubicBezTo>
                      <a:pt x="0" y="126"/>
                      <a:pt x="48" y="116"/>
                      <a:pt x="90" y="107"/>
                    </a:cubicBezTo>
                    <a:cubicBezTo>
                      <a:pt x="126" y="99"/>
                      <a:pt x="158" y="93"/>
                      <a:pt x="158" y="64"/>
                    </a:cubicBezTo>
                    <a:cubicBezTo>
                      <a:pt x="158" y="41"/>
                      <a:pt x="141" y="31"/>
                      <a:pt x="104" y="31"/>
                    </a:cubicBezTo>
                    <a:cubicBezTo>
                      <a:pt x="93" y="31"/>
                      <a:pt x="73" y="34"/>
                      <a:pt x="62" y="41"/>
                    </a:cubicBezTo>
                    <a:cubicBezTo>
                      <a:pt x="81" y="41"/>
                      <a:pt x="92" y="51"/>
                      <a:pt x="92" y="68"/>
                    </a:cubicBezTo>
                    <a:cubicBezTo>
                      <a:pt x="92" y="82"/>
                      <a:pt x="85" y="99"/>
                      <a:pt x="53" y="99"/>
                    </a:cubicBezTo>
                    <a:cubicBezTo>
                      <a:pt x="30" y="99"/>
                      <a:pt x="13" y="83"/>
                      <a:pt x="13" y="61"/>
                    </a:cubicBezTo>
                    <a:cubicBezTo>
                      <a:pt x="13" y="5"/>
                      <a:pt x="95" y="0"/>
                      <a:pt x="121" y="0"/>
                    </a:cubicBezTo>
                    <a:cubicBezTo>
                      <a:pt x="187" y="0"/>
                      <a:pt x="225" y="26"/>
                      <a:pt x="225" y="71"/>
                    </a:cubicBezTo>
                    <a:cubicBezTo>
                      <a:pt x="225" y="187"/>
                      <a:pt x="225" y="187"/>
                      <a:pt x="225" y="187"/>
                    </a:cubicBezTo>
                    <a:cubicBezTo>
                      <a:pt x="225" y="196"/>
                      <a:pt x="228" y="200"/>
                      <a:pt x="235" y="200"/>
                    </a:cubicBezTo>
                    <a:cubicBezTo>
                      <a:pt x="238" y="200"/>
                      <a:pt x="246" y="200"/>
                      <a:pt x="246" y="167"/>
                    </a:cubicBezTo>
                    <a:cubicBezTo>
                      <a:pt x="246" y="146"/>
                      <a:pt x="246" y="146"/>
                      <a:pt x="246" y="146"/>
                    </a:cubicBezTo>
                    <a:cubicBezTo>
                      <a:pt x="285" y="146"/>
                      <a:pt x="285" y="146"/>
                      <a:pt x="285" y="146"/>
                    </a:cubicBezTo>
                    <a:cubicBezTo>
                      <a:pt x="285" y="163"/>
                      <a:pt x="285" y="163"/>
                      <a:pt x="285" y="163"/>
                    </a:cubicBezTo>
                    <a:cubicBezTo>
                      <a:pt x="285" y="215"/>
                      <a:pt x="262" y="241"/>
                      <a:pt x="215" y="241"/>
                    </a:cubicBezTo>
                    <a:close/>
                    <a:moveTo>
                      <a:pt x="158" y="118"/>
                    </a:moveTo>
                    <a:cubicBezTo>
                      <a:pt x="105" y="139"/>
                      <a:pt x="105" y="139"/>
                      <a:pt x="105" y="139"/>
                    </a:cubicBezTo>
                    <a:cubicBezTo>
                      <a:pt x="89" y="146"/>
                      <a:pt x="75" y="153"/>
                      <a:pt x="75" y="173"/>
                    </a:cubicBezTo>
                    <a:cubicBezTo>
                      <a:pt x="75" y="191"/>
                      <a:pt x="85" y="200"/>
                      <a:pt x="104" y="200"/>
                    </a:cubicBezTo>
                    <a:cubicBezTo>
                      <a:pt x="141" y="200"/>
                      <a:pt x="158" y="172"/>
                      <a:pt x="158" y="145"/>
                    </a:cubicBezTo>
                    <a:lnTo>
                      <a:pt x="158" y="1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Freeform 49"/>
              <p:cNvSpPr>
                <a:spLocks/>
              </p:cNvSpPr>
              <p:nvPr userDrawn="1"/>
            </p:nvSpPr>
            <p:spPr bwMode="auto">
              <a:xfrm>
                <a:off x="9364663" y="-1173163"/>
                <a:ext cx="625475" cy="303212"/>
              </a:xfrm>
              <a:custGeom>
                <a:avLst/>
                <a:gdLst/>
                <a:ahLst/>
                <a:cxnLst>
                  <a:cxn ang="0">
                    <a:pos x="482" y="234"/>
                  </a:cxn>
                  <a:cxn ang="0">
                    <a:pos x="330" y="234"/>
                  </a:cxn>
                  <a:cxn ang="0">
                    <a:pos x="330" y="197"/>
                  </a:cxn>
                  <a:cxn ang="0">
                    <a:pos x="347" y="197"/>
                  </a:cxn>
                  <a:cxn ang="0">
                    <a:pos x="366" y="181"/>
                  </a:cxn>
                  <a:cxn ang="0">
                    <a:pos x="366" y="69"/>
                  </a:cxn>
                  <a:cxn ang="0">
                    <a:pos x="331" y="42"/>
                  </a:cxn>
                  <a:cxn ang="0">
                    <a:pos x="275" y="96"/>
                  </a:cxn>
                  <a:cxn ang="0">
                    <a:pos x="275" y="181"/>
                  </a:cxn>
                  <a:cxn ang="0">
                    <a:pos x="294" y="197"/>
                  </a:cxn>
                  <a:cxn ang="0">
                    <a:pos x="310" y="197"/>
                  </a:cxn>
                  <a:cxn ang="0">
                    <a:pos x="310" y="234"/>
                  </a:cxn>
                  <a:cxn ang="0">
                    <a:pos x="171" y="234"/>
                  </a:cxn>
                  <a:cxn ang="0">
                    <a:pos x="171" y="197"/>
                  </a:cxn>
                  <a:cxn ang="0">
                    <a:pos x="190" y="197"/>
                  </a:cxn>
                  <a:cxn ang="0">
                    <a:pos x="208" y="181"/>
                  </a:cxn>
                  <a:cxn ang="0">
                    <a:pos x="208" y="82"/>
                  </a:cxn>
                  <a:cxn ang="0">
                    <a:pos x="174" y="42"/>
                  </a:cxn>
                  <a:cxn ang="0">
                    <a:pos x="118" y="96"/>
                  </a:cxn>
                  <a:cxn ang="0">
                    <a:pos x="118" y="181"/>
                  </a:cxn>
                  <a:cxn ang="0">
                    <a:pos x="136" y="197"/>
                  </a:cxn>
                  <a:cxn ang="0">
                    <a:pos x="154" y="197"/>
                  </a:cxn>
                  <a:cxn ang="0">
                    <a:pos x="154" y="234"/>
                  </a:cxn>
                  <a:cxn ang="0">
                    <a:pos x="0" y="234"/>
                  </a:cxn>
                  <a:cxn ang="0">
                    <a:pos x="0" y="197"/>
                  </a:cxn>
                  <a:cxn ang="0">
                    <a:pos x="32" y="197"/>
                  </a:cxn>
                  <a:cxn ang="0">
                    <a:pos x="51" y="181"/>
                  </a:cxn>
                  <a:cxn ang="0">
                    <a:pos x="51" y="60"/>
                  </a:cxn>
                  <a:cxn ang="0">
                    <a:pos x="32" y="43"/>
                  </a:cxn>
                  <a:cxn ang="0">
                    <a:pos x="0" y="43"/>
                  </a:cxn>
                  <a:cxn ang="0">
                    <a:pos x="0" y="7"/>
                  </a:cxn>
                  <a:cxn ang="0">
                    <a:pos x="118" y="7"/>
                  </a:cxn>
                  <a:cxn ang="0">
                    <a:pos x="118" y="43"/>
                  </a:cxn>
                  <a:cxn ang="0">
                    <a:pos x="200" y="0"/>
                  </a:cxn>
                  <a:cxn ang="0">
                    <a:pos x="271" y="43"/>
                  </a:cxn>
                  <a:cxn ang="0">
                    <a:pos x="357" y="0"/>
                  </a:cxn>
                  <a:cxn ang="0">
                    <a:pos x="433" y="69"/>
                  </a:cxn>
                  <a:cxn ang="0">
                    <a:pos x="433" y="181"/>
                  </a:cxn>
                  <a:cxn ang="0">
                    <a:pos x="451" y="197"/>
                  </a:cxn>
                  <a:cxn ang="0">
                    <a:pos x="482" y="197"/>
                  </a:cxn>
                  <a:cxn ang="0">
                    <a:pos x="482" y="234"/>
                  </a:cxn>
                </a:cxnLst>
                <a:rect l="0" t="0" r="r" b="b"/>
                <a:pathLst>
                  <a:path w="482" h="234">
                    <a:moveTo>
                      <a:pt x="482" y="234"/>
                    </a:moveTo>
                    <a:cubicBezTo>
                      <a:pt x="330" y="234"/>
                      <a:pt x="330" y="234"/>
                      <a:pt x="330" y="234"/>
                    </a:cubicBezTo>
                    <a:cubicBezTo>
                      <a:pt x="330" y="197"/>
                      <a:pt x="330" y="197"/>
                      <a:pt x="330" y="197"/>
                    </a:cubicBezTo>
                    <a:cubicBezTo>
                      <a:pt x="347" y="197"/>
                      <a:pt x="347" y="197"/>
                      <a:pt x="347" y="197"/>
                    </a:cubicBezTo>
                    <a:cubicBezTo>
                      <a:pt x="361" y="197"/>
                      <a:pt x="366" y="193"/>
                      <a:pt x="366" y="181"/>
                    </a:cubicBezTo>
                    <a:cubicBezTo>
                      <a:pt x="366" y="69"/>
                      <a:pt x="366" y="69"/>
                      <a:pt x="366" y="69"/>
                    </a:cubicBezTo>
                    <a:cubicBezTo>
                      <a:pt x="366" y="50"/>
                      <a:pt x="348" y="42"/>
                      <a:pt x="331" y="42"/>
                    </a:cubicBezTo>
                    <a:cubicBezTo>
                      <a:pt x="301" y="42"/>
                      <a:pt x="275" y="67"/>
                      <a:pt x="275" y="96"/>
                    </a:cubicBezTo>
                    <a:cubicBezTo>
                      <a:pt x="275" y="181"/>
                      <a:pt x="275" y="181"/>
                      <a:pt x="275" y="181"/>
                    </a:cubicBezTo>
                    <a:cubicBezTo>
                      <a:pt x="275" y="193"/>
                      <a:pt x="280" y="197"/>
                      <a:pt x="294" y="197"/>
                    </a:cubicBezTo>
                    <a:cubicBezTo>
                      <a:pt x="310" y="197"/>
                      <a:pt x="310" y="197"/>
                      <a:pt x="310" y="197"/>
                    </a:cubicBezTo>
                    <a:cubicBezTo>
                      <a:pt x="310" y="234"/>
                      <a:pt x="310" y="234"/>
                      <a:pt x="310" y="234"/>
                    </a:cubicBezTo>
                    <a:cubicBezTo>
                      <a:pt x="171" y="234"/>
                      <a:pt x="171" y="234"/>
                      <a:pt x="171" y="234"/>
                    </a:cubicBezTo>
                    <a:cubicBezTo>
                      <a:pt x="171" y="197"/>
                      <a:pt x="171" y="197"/>
                      <a:pt x="171" y="197"/>
                    </a:cubicBezTo>
                    <a:cubicBezTo>
                      <a:pt x="190" y="197"/>
                      <a:pt x="190" y="197"/>
                      <a:pt x="190" y="197"/>
                    </a:cubicBezTo>
                    <a:cubicBezTo>
                      <a:pt x="203" y="197"/>
                      <a:pt x="208" y="193"/>
                      <a:pt x="208" y="181"/>
                    </a:cubicBezTo>
                    <a:cubicBezTo>
                      <a:pt x="208" y="82"/>
                      <a:pt x="208" y="82"/>
                      <a:pt x="208" y="82"/>
                    </a:cubicBezTo>
                    <a:cubicBezTo>
                      <a:pt x="208" y="57"/>
                      <a:pt x="203" y="42"/>
                      <a:pt x="174" y="42"/>
                    </a:cubicBezTo>
                    <a:cubicBezTo>
                      <a:pt x="142" y="42"/>
                      <a:pt x="118" y="70"/>
                      <a:pt x="118" y="96"/>
                    </a:cubicBezTo>
                    <a:cubicBezTo>
                      <a:pt x="118" y="181"/>
                      <a:pt x="118" y="181"/>
                      <a:pt x="118" y="181"/>
                    </a:cubicBezTo>
                    <a:cubicBezTo>
                      <a:pt x="118" y="193"/>
                      <a:pt x="123" y="197"/>
                      <a:pt x="136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234"/>
                      <a:pt x="154" y="234"/>
                      <a:pt x="154" y="234"/>
                    </a:cubicBezTo>
                    <a:cubicBezTo>
                      <a:pt x="0" y="234"/>
                      <a:pt x="0" y="234"/>
                      <a:pt x="0" y="234"/>
                    </a:cubicBezTo>
                    <a:cubicBezTo>
                      <a:pt x="0" y="197"/>
                      <a:pt x="0" y="197"/>
                      <a:pt x="0" y="197"/>
                    </a:cubicBezTo>
                    <a:cubicBezTo>
                      <a:pt x="32" y="197"/>
                      <a:pt x="32" y="197"/>
                      <a:pt x="32" y="197"/>
                    </a:cubicBezTo>
                    <a:cubicBezTo>
                      <a:pt x="46" y="197"/>
                      <a:pt x="51" y="193"/>
                      <a:pt x="51" y="181"/>
                    </a:cubicBezTo>
                    <a:cubicBezTo>
                      <a:pt x="51" y="60"/>
                      <a:pt x="51" y="60"/>
                      <a:pt x="51" y="60"/>
                    </a:cubicBezTo>
                    <a:cubicBezTo>
                      <a:pt x="51" y="48"/>
                      <a:pt x="46" y="43"/>
                      <a:pt x="32" y="43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18" y="7"/>
                      <a:pt x="118" y="7"/>
                      <a:pt x="118" y="7"/>
                    </a:cubicBezTo>
                    <a:cubicBezTo>
                      <a:pt x="118" y="43"/>
                      <a:pt x="118" y="43"/>
                      <a:pt x="118" y="43"/>
                    </a:cubicBezTo>
                    <a:cubicBezTo>
                      <a:pt x="137" y="17"/>
                      <a:pt x="159" y="0"/>
                      <a:pt x="200" y="0"/>
                    </a:cubicBezTo>
                    <a:cubicBezTo>
                      <a:pt x="236" y="0"/>
                      <a:pt x="260" y="15"/>
                      <a:pt x="271" y="43"/>
                    </a:cubicBezTo>
                    <a:cubicBezTo>
                      <a:pt x="290" y="20"/>
                      <a:pt x="315" y="0"/>
                      <a:pt x="357" y="0"/>
                    </a:cubicBezTo>
                    <a:cubicBezTo>
                      <a:pt x="402" y="0"/>
                      <a:pt x="433" y="29"/>
                      <a:pt x="433" y="69"/>
                    </a:cubicBezTo>
                    <a:cubicBezTo>
                      <a:pt x="433" y="181"/>
                      <a:pt x="433" y="181"/>
                      <a:pt x="433" y="181"/>
                    </a:cubicBezTo>
                    <a:cubicBezTo>
                      <a:pt x="433" y="193"/>
                      <a:pt x="438" y="197"/>
                      <a:pt x="451" y="197"/>
                    </a:cubicBezTo>
                    <a:cubicBezTo>
                      <a:pt x="482" y="197"/>
                      <a:pt x="482" y="197"/>
                      <a:pt x="482" y="197"/>
                    </a:cubicBezTo>
                    <a:lnTo>
                      <a:pt x="482" y="2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Freeform 50"/>
              <p:cNvSpPr>
                <a:spLocks/>
              </p:cNvSpPr>
              <p:nvPr userDrawn="1"/>
            </p:nvSpPr>
            <p:spPr bwMode="auto">
              <a:xfrm>
                <a:off x="10044113" y="-1173163"/>
                <a:ext cx="303212" cy="312737"/>
              </a:xfrm>
              <a:custGeom>
                <a:avLst/>
                <a:gdLst/>
                <a:ahLst/>
                <a:cxnLst>
                  <a:cxn ang="0">
                    <a:pos x="135" y="241"/>
                  </a:cxn>
                  <a:cxn ang="0">
                    <a:pos x="48" y="218"/>
                  </a:cxn>
                  <a:cxn ang="0">
                    <a:pos x="39" y="234"/>
                  </a:cxn>
                  <a:cxn ang="0">
                    <a:pos x="0" y="234"/>
                  </a:cxn>
                  <a:cxn ang="0">
                    <a:pos x="0" y="142"/>
                  </a:cxn>
                  <a:cxn ang="0">
                    <a:pos x="43" y="142"/>
                  </a:cxn>
                  <a:cxn ang="0">
                    <a:pos x="43" y="144"/>
                  </a:cxn>
                  <a:cxn ang="0">
                    <a:pos x="130" y="204"/>
                  </a:cxn>
                  <a:cxn ang="0">
                    <a:pos x="168" y="178"/>
                  </a:cxn>
                  <a:cxn ang="0">
                    <a:pos x="106" y="147"/>
                  </a:cxn>
                  <a:cxn ang="0">
                    <a:pos x="3" y="74"/>
                  </a:cxn>
                  <a:cxn ang="0">
                    <a:pos x="101" y="0"/>
                  </a:cxn>
                  <a:cxn ang="0">
                    <a:pos x="178" y="22"/>
                  </a:cxn>
                  <a:cxn ang="0">
                    <a:pos x="188" y="7"/>
                  </a:cxn>
                  <a:cxn ang="0">
                    <a:pos x="220" y="7"/>
                  </a:cxn>
                  <a:cxn ang="0">
                    <a:pos x="220" y="91"/>
                  </a:cxn>
                  <a:cxn ang="0">
                    <a:pos x="182" y="91"/>
                  </a:cxn>
                  <a:cxn ang="0">
                    <a:pos x="181" y="90"/>
                  </a:cxn>
                  <a:cxn ang="0">
                    <a:pos x="106" y="39"/>
                  </a:cxn>
                  <a:cxn ang="0">
                    <a:pos x="69" y="62"/>
                  </a:cxn>
                  <a:cxn ang="0">
                    <a:pos x="124" y="88"/>
                  </a:cxn>
                  <a:cxn ang="0">
                    <a:pos x="234" y="168"/>
                  </a:cxn>
                  <a:cxn ang="0">
                    <a:pos x="135" y="241"/>
                  </a:cxn>
                </a:cxnLst>
                <a:rect l="0" t="0" r="r" b="b"/>
                <a:pathLst>
                  <a:path w="234" h="241">
                    <a:moveTo>
                      <a:pt x="135" y="241"/>
                    </a:moveTo>
                    <a:cubicBezTo>
                      <a:pt x="111" y="241"/>
                      <a:pt x="76" y="238"/>
                      <a:pt x="48" y="218"/>
                    </a:cubicBezTo>
                    <a:cubicBezTo>
                      <a:pt x="39" y="234"/>
                      <a:pt x="39" y="234"/>
                      <a:pt x="39" y="234"/>
                    </a:cubicBezTo>
                    <a:cubicBezTo>
                      <a:pt x="0" y="234"/>
                      <a:pt x="0" y="234"/>
                      <a:pt x="0" y="234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43" y="142"/>
                      <a:pt x="43" y="142"/>
                      <a:pt x="43" y="142"/>
                    </a:cubicBezTo>
                    <a:cubicBezTo>
                      <a:pt x="43" y="144"/>
                      <a:pt x="43" y="144"/>
                      <a:pt x="43" y="144"/>
                    </a:cubicBezTo>
                    <a:cubicBezTo>
                      <a:pt x="53" y="183"/>
                      <a:pt x="83" y="204"/>
                      <a:pt x="130" y="204"/>
                    </a:cubicBezTo>
                    <a:cubicBezTo>
                      <a:pt x="145" y="204"/>
                      <a:pt x="168" y="197"/>
                      <a:pt x="168" y="178"/>
                    </a:cubicBezTo>
                    <a:cubicBezTo>
                      <a:pt x="168" y="160"/>
                      <a:pt x="139" y="154"/>
                      <a:pt x="106" y="147"/>
                    </a:cubicBezTo>
                    <a:cubicBezTo>
                      <a:pt x="60" y="137"/>
                      <a:pt x="3" y="124"/>
                      <a:pt x="3" y="74"/>
                    </a:cubicBezTo>
                    <a:cubicBezTo>
                      <a:pt x="3" y="26"/>
                      <a:pt x="53" y="0"/>
                      <a:pt x="101" y="0"/>
                    </a:cubicBezTo>
                    <a:cubicBezTo>
                      <a:pt x="127" y="0"/>
                      <a:pt x="153" y="8"/>
                      <a:pt x="178" y="22"/>
                    </a:cubicBezTo>
                    <a:cubicBezTo>
                      <a:pt x="188" y="7"/>
                      <a:pt x="188" y="7"/>
                      <a:pt x="188" y="7"/>
                    </a:cubicBezTo>
                    <a:cubicBezTo>
                      <a:pt x="220" y="7"/>
                      <a:pt x="220" y="7"/>
                      <a:pt x="220" y="7"/>
                    </a:cubicBezTo>
                    <a:cubicBezTo>
                      <a:pt x="220" y="91"/>
                      <a:pt x="220" y="91"/>
                      <a:pt x="220" y="91"/>
                    </a:cubicBezTo>
                    <a:cubicBezTo>
                      <a:pt x="182" y="91"/>
                      <a:pt x="182" y="91"/>
                      <a:pt x="182" y="91"/>
                    </a:cubicBezTo>
                    <a:cubicBezTo>
                      <a:pt x="181" y="90"/>
                      <a:pt x="181" y="90"/>
                      <a:pt x="181" y="90"/>
                    </a:cubicBezTo>
                    <a:cubicBezTo>
                      <a:pt x="169" y="55"/>
                      <a:pt x="145" y="39"/>
                      <a:pt x="106" y="39"/>
                    </a:cubicBezTo>
                    <a:cubicBezTo>
                      <a:pt x="92" y="39"/>
                      <a:pt x="69" y="44"/>
                      <a:pt x="69" y="62"/>
                    </a:cubicBezTo>
                    <a:cubicBezTo>
                      <a:pt x="69" y="75"/>
                      <a:pt x="94" y="81"/>
                      <a:pt x="124" y="88"/>
                    </a:cubicBezTo>
                    <a:cubicBezTo>
                      <a:pt x="173" y="99"/>
                      <a:pt x="234" y="114"/>
                      <a:pt x="234" y="168"/>
                    </a:cubicBezTo>
                    <a:cubicBezTo>
                      <a:pt x="234" y="222"/>
                      <a:pt x="183" y="241"/>
                      <a:pt x="135" y="24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7" name="正方形/長方形 26"/>
            <p:cNvSpPr/>
            <p:nvPr userDrawn="1"/>
          </p:nvSpPr>
          <p:spPr>
            <a:xfrm>
              <a:off x="0" y="0"/>
              <a:ext cx="252000" cy="7380288"/>
            </a:xfrm>
            <a:prstGeom prst="rect">
              <a:avLst/>
            </a:prstGeom>
            <a:solidFill>
              <a:srgbClr val="004EA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kern="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正方形/長方形 27"/>
            <p:cNvSpPr/>
            <p:nvPr userDrawn="1"/>
          </p:nvSpPr>
          <p:spPr>
            <a:xfrm>
              <a:off x="9649238" y="0"/>
              <a:ext cx="252000" cy="7380288"/>
            </a:xfrm>
            <a:prstGeom prst="rect">
              <a:avLst/>
            </a:prstGeom>
            <a:solidFill>
              <a:srgbClr val="004EA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kern="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586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206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Design_Grid_2017" hidden="1"/>
          <p:cNvGrpSpPr/>
          <p:nvPr/>
        </p:nvGrpSpPr>
        <p:grpSpPr>
          <a:xfrm>
            <a:off x="486124" y="1241872"/>
            <a:ext cx="8928993" cy="5472608"/>
            <a:chOff x="449454" y="1189814"/>
            <a:chExt cx="8928993" cy="5472608"/>
          </a:xfrm>
        </p:grpSpPr>
        <p:sp>
          <p:nvSpPr>
            <p:cNvPr id="166" name="Line 99"/>
            <p:cNvSpPr>
              <a:spLocks noChangeShapeType="1"/>
            </p:cNvSpPr>
            <p:nvPr userDrawn="1"/>
          </p:nvSpPr>
          <p:spPr bwMode="auto">
            <a:xfrm>
              <a:off x="477126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7" name="Line 99"/>
            <p:cNvSpPr>
              <a:spLocks noChangeShapeType="1"/>
            </p:cNvSpPr>
            <p:nvPr userDrawn="1"/>
          </p:nvSpPr>
          <p:spPr bwMode="auto">
            <a:xfrm>
              <a:off x="318575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8" name="Line 99"/>
            <p:cNvSpPr>
              <a:spLocks noChangeShapeType="1"/>
            </p:cNvSpPr>
            <p:nvPr userDrawn="1"/>
          </p:nvSpPr>
          <p:spPr bwMode="auto">
            <a:xfrm>
              <a:off x="304174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9" name="Line 99"/>
            <p:cNvSpPr>
              <a:spLocks noChangeShapeType="1"/>
            </p:cNvSpPr>
            <p:nvPr userDrawn="1"/>
          </p:nvSpPr>
          <p:spPr bwMode="auto">
            <a:xfrm>
              <a:off x="289772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0" name="Line 99"/>
            <p:cNvSpPr>
              <a:spLocks noChangeShapeType="1"/>
            </p:cNvSpPr>
            <p:nvPr userDrawn="1"/>
          </p:nvSpPr>
          <p:spPr bwMode="auto">
            <a:xfrm>
              <a:off x="275371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1" name="Line 99"/>
            <p:cNvSpPr>
              <a:spLocks noChangeShapeType="1"/>
            </p:cNvSpPr>
            <p:nvPr userDrawn="1"/>
          </p:nvSpPr>
          <p:spPr bwMode="auto">
            <a:xfrm>
              <a:off x="260969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2" name="Line 99"/>
            <p:cNvSpPr>
              <a:spLocks noChangeShapeType="1"/>
            </p:cNvSpPr>
            <p:nvPr userDrawn="1"/>
          </p:nvSpPr>
          <p:spPr bwMode="auto">
            <a:xfrm>
              <a:off x="246567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3" name="Line 99"/>
            <p:cNvSpPr>
              <a:spLocks noChangeShapeType="1"/>
            </p:cNvSpPr>
            <p:nvPr userDrawn="1"/>
          </p:nvSpPr>
          <p:spPr bwMode="auto">
            <a:xfrm>
              <a:off x="232166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" name="Line 99"/>
            <p:cNvSpPr>
              <a:spLocks noChangeShapeType="1"/>
            </p:cNvSpPr>
            <p:nvPr userDrawn="1"/>
          </p:nvSpPr>
          <p:spPr bwMode="auto">
            <a:xfrm>
              <a:off x="217764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5" name="Line 99"/>
            <p:cNvSpPr>
              <a:spLocks noChangeShapeType="1"/>
            </p:cNvSpPr>
            <p:nvPr userDrawn="1"/>
          </p:nvSpPr>
          <p:spPr bwMode="auto">
            <a:xfrm>
              <a:off x="203363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6" name="Line 99"/>
            <p:cNvSpPr>
              <a:spLocks noChangeShapeType="1"/>
            </p:cNvSpPr>
            <p:nvPr userDrawn="1"/>
          </p:nvSpPr>
          <p:spPr bwMode="auto">
            <a:xfrm>
              <a:off x="188961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7" name="Line 99"/>
            <p:cNvSpPr>
              <a:spLocks noChangeShapeType="1"/>
            </p:cNvSpPr>
            <p:nvPr userDrawn="1"/>
          </p:nvSpPr>
          <p:spPr bwMode="auto">
            <a:xfrm>
              <a:off x="174559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8" name="Line 99"/>
            <p:cNvSpPr>
              <a:spLocks noChangeShapeType="1"/>
            </p:cNvSpPr>
            <p:nvPr userDrawn="1"/>
          </p:nvSpPr>
          <p:spPr bwMode="auto">
            <a:xfrm>
              <a:off x="160158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9" name="Line 99"/>
            <p:cNvSpPr>
              <a:spLocks noChangeShapeType="1"/>
            </p:cNvSpPr>
            <p:nvPr userDrawn="1"/>
          </p:nvSpPr>
          <p:spPr bwMode="auto">
            <a:xfrm>
              <a:off x="145756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0" name="Line 99"/>
            <p:cNvSpPr>
              <a:spLocks noChangeShapeType="1"/>
            </p:cNvSpPr>
            <p:nvPr userDrawn="1"/>
          </p:nvSpPr>
          <p:spPr bwMode="auto">
            <a:xfrm>
              <a:off x="131355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1" name="Line 99"/>
            <p:cNvSpPr>
              <a:spLocks noChangeShapeType="1"/>
            </p:cNvSpPr>
            <p:nvPr userDrawn="1"/>
          </p:nvSpPr>
          <p:spPr bwMode="auto">
            <a:xfrm>
              <a:off x="116953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2" name="Line 99"/>
            <p:cNvSpPr>
              <a:spLocks noChangeShapeType="1"/>
            </p:cNvSpPr>
            <p:nvPr userDrawn="1"/>
          </p:nvSpPr>
          <p:spPr bwMode="auto">
            <a:xfrm>
              <a:off x="102551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3" name="Line 99"/>
            <p:cNvSpPr>
              <a:spLocks noChangeShapeType="1"/>
            </p:cNvSpPr>
            <p:nvPr userDrawn="1"/>
          </p:nvSpPr>
          <p:spPr bwMode="auto">
            <a:xfrm>
              <a:off x="88150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" name="Line 99"/>
            <p:cNvSpPr>
              <a:spLocks noChangeShapeType="1"/>
            </p:cNvSpPr>
            <p:nvPr userDrawn="1"/>
          </p:nvSpPr>
          <p:spPr bwMode="auto">
            <a:xfrm>
              <a:off x="73748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" name="Line 99"/>
            <p:cNvSpPr>
              <a:spLocks noChangeShapeType="1"/>
            </p:cNvSpPr>
            <p:nvPr userDrawn="1"/>
          </p:nvSpPr>
          <p:spPr bwMode="auto">
            <a:xfrm>
              <a:off x="59347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6" name="Line 99"/>
            <p:cNvSpPr>
              <a:spLocks noChangeShapeType="1"/>
            </p:cNvSpPr>
            <p:nvPr userDrawn="1"/>
          </p:nvSpPr>
          <p:spPr bwMode="auto">
            <a:xfrm>
              <a:off x="361780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7" name="Line 99"/>
            <p:cNvSpPr>
              <a:spLocks noChangeShapeType="1"/>
            </p:cNvSpPr>
            <p:nvPr userDrawn="1"/>
          </p:nvSpPr>
          <p:spPr bwMode="auto">
            <a:xfrm>
              <a:off x="347379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8" name="Line 99"/>
            <p:cNvSpPr>
              <a:spLocks noChangeShapeType="1"/>
            </p:cNvSpPr>
            <p:nvPr userDrawn="1"/>
          </p:nvSpPr>
          <p:spPr bwMode="auto">
            <a:xfrm>
              <a:off x="332977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9" name="Line 99"/>
            <p:cNvSpPr>
              <a:spLocks noChangeShapeType="1"/>
            </p:cNvSpPr>
            <p:nvPr userDrawn="1"/>
          </p:nvSpPr>
          <p:spPr bwMode="auto">
            <a:xfrm>
              <a:off x="404985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0" name="Line 99"/>
            <p:cNvSpPr>
              <a:spLocks noChangeShapeType="1"/>
            </p:cNvSpPr>
            <p:nvPr userDrawn="1"/>
          </p:nvSpPr>
          <p:spPr bwMode="auto">
            <a:xfrm>
              <a:off x="390583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1" name="Line 99"/>
            <p:cNvSpPr>
              <a:spLocks noChangeShapeType="1"/>
            </p:cNvSpPr>
            <p:nvPr userDrawn="1"/>
          </p:nvSpPr>
          <p:spPr bwMode="auto">
            <a:xfrm>
              <a:off x="376182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2" name="Line 99"/>
            <p:cNvSpPr>
              <a:spLocks noChangeShapeType="1"/>
            </p:cNvSpPr>
            <p:nvPr userDrawn="1"/>
          </p:nvSpPr>
          <p:spPr bwMode="auto">
            <a:xfrm>
              <a:off x="448323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3" name="Line 99"/>
            <p:cNvSpPr>
              <a:spLocks noChangeShapeType="1"/>
            </p:cNvSpPr>
            <p:nvPr userDrawn="1"/>
          </p:nvSpPr>
          <p:spPr bwMode="auto">
            <a:xfrm>
              <a:off x="433922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" name="Line 99"/>
            <p:cNvSpPr>
              <a:spLocks noChangeShapeType="1"/>
            </p:cNvSpPr>
            <p:nvPr userDrawn="1"/>
          </p:nvSpPr>
          <p:spPr bwMode="auto">
            <a:xfrm>
              <a:off x="419387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" name="Line 99"/>
            <p:cNvSpPr>
              <a:spLocks noChangeShapeType="1"/>
            </p:cNvSpPr>
            <p:nvPr userDrawn="1"/>
          </p:nvSpPr>
          <p:spPr bwMode="auto">
            <a:xfrm>
              <a:off x="462725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6" name="Line 99"/>
            <p:cNvSpPr>
              <a:spLocks noChangeShapeType="1"/>
            </p:cNvSpPr>
            <p:nvPr userDrawn="1"/>
          </p:nvSpPr>
          <p:spPr bwMode="auto">
            <a:xfrm>
              <a:off x="923443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7" name="Line 99"/>
            <p:cNvSpPr>
              <a:spLocks noChangeShapeType="1"/>
            </p:cNvSpPr>
            <p:nvPr userDrawn="1"/>
          </p:nvSpPr>
          <p:spPr bwMode="auto">
            <a:xfrm>
              <a:off x="765025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8" name="Line 99"/>
            <p:cNvSpPr>
              <a:spLocks noChangeShapeType="1"/>
            </p:cNvSpPr>
            <p:nvPr userDrawn="1"/>
          </p:nvSpPr>
          <p:spPr bwMode="auto">
            <a:xfrm>
              <a:off x="750623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9" name="Line 99"/>
            <p:cNvSpPr>
              <a:spLocks noChangeShapeType="1"/>
            </p:cNvSpPr>
            <p:nvPr userDrawn="1"/>
          </p:nvSpPr>
          <p:spPr bwMode="auto">
            <a:xfrm>
              <a:off x="736222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0" name="Line 99"/>
            <p:cNvSpPr>
              <a:spLocks noChangeShapeType="1"/>
            </p:cNvSpPr>
            <p:nvPr userDrawn="1"/>
          </p:nvSpPr>
          <p:spPr bwMode="auto">
            <a:xfrm>
              <a:off x="721820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1" name="Line 99"/>
            <p:cNvSpPr>
              <a:spLocks noChangeShapeType="1"/>
            </p:cNvSpPr>
            <p:nvPr userDrawn="1"/>
          </p:nvSpPr>
          <p:spPr bwMode="auto">
            <a:xfrm>
              <a:off x="707419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2" name="Line 99"/>
            <p:cNvSpPr>
              <a:spLocks noChangeShapeType="1"/>
            </p:cNvSpPr>
            <p:nvPr userDrawn="1"/>
          </p:nvSpPr>
          <p:spPr bwMode="auto">
            <a:xfrm>
              <a:off x="693017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3" name="Line 99"/>
            <p:cNvSpPr>
              <a:spLocks noChangeShapeType="1"/>
            </p:cNvSpPr>
            <p:nvPr userDrawn="1"/>
          </p:nvSpPr>
          <p:spPr bwMode="auto">
            <a:xfrm>
              <a:off x="678615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" name="Line 99"/>
            <p:cNvSpPr>
              <a:spLocks noChangeShapeType="1"/>
            </p:cNvSpPr>
            <p:nvPr userDrawn="1"/>
          </p:nvSpPr>
          <p:spPr bwMode="auto">
            <a:xfrm>
              <a:off x="664214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" name="Line 99"/>
            <p:cNvSpPr>
              <a:spLocks noChangeShapeType="1"/>
            </p:cNvSpPr>
            <p:nvPr userDrawn="1"/>
          </p:nvSpPr>
          <p:spPr bwMode="auto">
            <a:xfrm>
              <a:off x="649812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" name="Line 99"/>
            <p:cNvSpPr>
              <a:spLocks noChangeShapeType="1"/>
            </p:cNvSpPr>
            <p:nvPr userDrawn="1"/>
          </p:nvSpPr>
          <p:spPr bwMode="auto">
            <a:xfrm>
              <a:off x="635411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" name="Line 99"/>
            <p:cNvSpPr>
              <a:spLocks noChangeShapeType="1"/>
            </p:cNvSpPr>
            <p:nvPr userDrawn="1"/>
          </p:nvSpPr>
          <p:spPr bwMode="auto">
            <a:xfrm>
              <a:off x="621009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" name="Line 99"/>
            <p:cNvSpPr>
              <a:spLocks noChangeShapeType="1"/>
            </p:cNvSpPr>
            <p:nvPr userDrawn="1"/>
          </p:nvSpPr>
          <p:spPr bwMode="auto">
            <a:xfrm>
              <a:off x="606607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" name="Line 99"/>
            <p:cNvSpPr>
              <a:spLocks noChangeShapeType="1"/>
            </p:cNvSpPr>
            <p:nvPr userDrawn="1"/>
          </p:nvSpPr>
          <p:spPr bwMode="auto">
            <a:xfrm>
              <a:off x="592206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" name="Line 99"/>
            <p:cNvSpPr>
              <a:spLocks noChangeShapeType="1"/>
            </p:cNvSpPr>
            <p:nvPr userDrawn="1"/>
          </p:nvSpPr>
          <p:spPr bwMode="auto">
            <a:xfrm>
              <a:off x="577804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" name="Line 99"/>
            <p:cNvSpPr>
              <a:spLocks noChangeShapeType="1"/>
            </p:cNvSpPr>
            <p:nvPr userDrawn="1"/>
          </p:nvSpPr>
          <p:spPr bwMode="auto">
            <a:xfrm>
              <a:off x="563403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" name="Line 99"/>
            <p:cNvSpPr>
              <a:spLocks noChangeShapeType="1"/>
            </p:cNvSpPr>
            <p:nvPr userDrawn="1"/>
          </p:nvSpPr>
          <p:spPr bwMode="auto">
            <a:xfrm>
              <a:off x="549001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" name="Line 99"/>
            <p:cNvSpPr>
              <a:spLocks noChangeShapeType="1"/>
            </p:cNvSpPr>
            <p:nvPr userDrawn="1"/>
          </p:nvSpPr>
          <p:spPr bwMode="auto">
            <a:xfrm>
              <a:off x="534599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" name="Line 99"/>
            <p:cNvSpPr>
              <a:spLocks noChangeShapeType="1"/>
            </p:cNvSpPr>
            <p:nvPr userDrawn="1"/>
          </p:nvSpPr>
          <p:spPr bwMode="auto">
            <a:xfrm>
              <a:off x="520198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" name="Line 99"/>
            <p:cNvSpPr>
              <a:spLocks noChangeShapeType="1"/>
            </p:cNvSpPr>
            <p:nvPr userDrawn="1"/>
          </p:nvSpPr>
          <p:spPr bwMode="auto">
            <a:xfrm>
              <a:off x="505796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" name="Line 99"/>
            <p:cNvSpPr>
              <a:spLocks noChangeShapeType="1"/>
            </p:cNvSpPr>
            <p:nvPr userDrawn="1"/>
          </p:nvSpPr>
          <p:spPr bwMode="auto">
            <a:xfrm>
              <a:off x="808230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" name="Line 99"/>
            <p:cNvSpPr>
              <a:spLocks noChangeShapeType="1"/>
            </p:cNvSpPr>
            <p:nvPr userDrawn="1"/>
          </p:nvSpPr>
          <p:spPr bwMode="auto">
            <a:xfrm>
              <a:off x="793828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" name="Line 99"/>
            <p:cNvSpPr>
              <a:spLocks noChangeShapeType="1"/>
            </p:cNvSpPr>
            <p:nvPr userDrawn="1"/>
          </p:nvSpPr>
          <p:spPr bwMode="auto">
            <a:xfrm>
              <a:off x="779427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" name="Line 99"/>
            <p:cNvSpPr>
              <a:spLocks noChangeShapeType="1"/>
            </p:cNvSpPr>
            <p:nvPr userDrawn="1"/>
          </p:nvSpPr>
          <p:spPr bwMode="auto">
            <a:xfrm>
              <a:off x="851435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" name="Line 99"/>
            <p:cNvSpPr>
              <a:spLocks noChangeShapeType="1"/>
            </p:cNvSpPr>
            <p:nvPr userDrawn="1"/>
          </p:nvSpPr>
          <p:spPr bwMode="auto">
            <a:xfrm>
              <a:off x="837033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" name="Line 99"/>
            <p:cNvSpPr>
              <a:spLocks noChangeShapeType="1"/>
            </p:cNvSpPr>
            <p:nvPr userDrawn="1"/>
          </p:nvSpPr>
          <p:spPr bwMode="auto">
            <a:xfrm>
              <a:off x="822631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" name="Line 99"/>
            <p:cNvSpPr>
              <a:spLocks noChangeShapeType="1"/>
            </p:cNvSpPr>
            <p:nvPr userDrawn="1"/>
          </p:nvSpPr>
          <p:spPr bwMode="auto">
            <a:xfrm>
              <a:off x="894639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" name="Line 99"/>
            <p:cNvSpPr>
              <a:spLocks noChangeShapeType="1"/>
            </p:cNvSpPr>
            <p:nvPr userDrawn="1"/>
          </p:nvSpPr>
          <p:spPr bwMode="auto">
            <a:xfrm>
              <a:off x="880238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" name="Line 99"/>
            <p:cNvSpPr>
              <a:spLocks noChangeShapeType="1"/>
            </p:cNvSpPr>
            <p:nvPr userDrawn="1"/>
          </p:nvSpPr>
          <p:spPr bwMode="auto">
            <a:xfrm>
              <a:off x="865836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" name="Line 99"/>
            <p:cNvSpPr>
              <a:spLocks noChangeShapeType="1"/>
            </p:cNvSpPr>
            <p:nvPr userDrawn="1"/>
          </p:nvSpPr>
          <p:spPr bwMode="auto">
            <a:xfrm>
              <a:off x="909041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-394361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27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-250346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28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-106330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29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37686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30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181702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31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325718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32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469734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33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613750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34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757766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35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901783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36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1045798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37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1189814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38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1333830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39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1477846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40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1621862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41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1765878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42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1909894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43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2053910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44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-682394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45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-826410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46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-970425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47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-1114441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48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-1258457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49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-1402473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50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-1546489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51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-1690505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52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-1834521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53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-1978537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54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1" y="-2122554"/>
              <a:ext cx="0" cy="8928993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55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1" y="-2266570"/>
              <a:ext cx="0" cy="8928993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56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1" y="-2410587"/>
              <a:ext cx="0" cy="8928993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57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1" y="-2554603"/>
              <a:ext cx="0" cy="8928993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58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1" y="-2698619"/>
              <a:ext cx="0" cy="8928993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59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1" y="-2842635"/>
              <a:ext cx="0" cy="8928993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60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1" y="-2986651"/>
              <a:ext cx="0" cy="8928993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61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1" y="-3130667"/>
              <a:ext cx="0" cy="8928993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62" name="Line 99"/>
            <p:cNvSpPr>
              <a:spLocks noChangeShapeType="1"/>
            </p:cNvSpPr>
            <p:nvPr userDrawn="1"/>
          </p:nvSpPr>
          <p:spPr bwMode="auto">
            <a:xfrm>
              <a:off x="491395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3" name="正方形/長方形 262"/>
            <p:cNvSpPr/>
            <p:nvPr userDrawn="1"/>
          </p:nvSpPr>
          <p:spPr>
            <a:xfrm>
              <a:off x="449454" y="1189814"/>
              <a:ext cx="8928992" cy="5472608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264" name="Line 99"/>
            <p:cNvSpPr>
              <a:spLocks noChangeShapeType="1"/>
            </p:cNvSpPr>
            <p:nvPr userDrawn="1"/>
          </p:nvSpPr>
          <p:spPr bwMode="auto">
            <a:xfrm rot="5400000" flipH="1">
              <a:off x="4913950" y="-538377"/>
              <a:ext cx="0" cy="89289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algn="l" defTabSz="987461" rtl="0" eaLnBrk="1" latinLnBrk="0" hangingPunct="1"/>
              <a:endParaRPr kumimoji="1" lang="ja-JP" altLang="en-US" sz="1500" kern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69305" y="362918"/>
            <a:ext cx="9361040" cy="720000"/>
            <a:chOff x="269305" y="362918"/>
            <a:chExt cx="9361040" cy="720000"/>
          </a:xfrm>
        </p:grpSpPr>
        <p:sp>
          <p:nvSpPr>
            <p:cNvPr id="151" name="正方形/長方形 150"/>
            <p:cNvSpPr/>
            <p:nvPr userDrawn="1"/>
          </p:nvSpPr>
          <p:spPr>
            <a:xfrm rot="16200000">
              <a:off x="4933654" y="-3939082"/>
              <a:ext cx="36000" cy="9324000"/>
            </a:xfrm>
            <a:prstGeom prst="rect">
              <a:avLst/>
            </a:prstGeom>
            <a:solidFill>
              <a:srgbClr val="B0B8D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正方形/長方形 146"/>
            <p:cNvSpPr/>
            <p:nvPr userDrawn="1"/>
          </p:nvSpPr>
          <p:spPr>
            <a:xfrm>
              <a:off x="269305" y="362918"/>
              <a:ext cx="36000" cy="720000"/>
            </a:xfrm>
            <a:prstGeom prst="rect">
              <a:avLst/>
            </a:prstGeom>
            <a:solidFill>
              <a:srgbClr val="004EA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kern="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正方形/長方形 148"/>
            <p:cNvSpPr/>
            <p:nvPr userDrawn="1"/>
          </p:nvSpPr>
          <p:spPr>
            <a:xfrm>
              <a:off x="9594345" y="362918"/>
              <a:ext cx="36000" cy="720000"/>
            </a:xfrm>
            <a:prstGeom prst="rect">
              <a:avLst/>
            </a:prstGeom>
            <a:solidFill>
              <a:srgbClr val="004EA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kern="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52" name="グループ化 151"/>
            <p:cNvGrpSpPr/>
            <p:nvPr userDrawn="1"/>
          </p:nvGrpSpPr>
          <p:grpSpPr>
            <a:xfrm>
              <a:off x="8796888" y="370061"/>
              <a:ext cx="618227" cy="233052"/>
              <a:chOff x="7709551" y="6462480"/>
              <a:chExt cx="668491" cy="252000"/>
            </a:xfrm>
          </p:grpSpPr>
          <p:sp>
            <p:nvSpPr>
              <p:cNvPr id="153" name="Freeform 31"/>
              <p:cNvSpPr>
                <a:spLocks/>
              </p:cNvSpPr>
              <p:nvPr userDrawn="1"/>
            </p:nvSpPr>
            <p:spPr bwMode="auto">
              <a:xfrm>
                <a:off x="7709551" y="6462480"/>
                <a:ext cx="139231" cy="252000"/>
              </a:xfrm>
              <a:custGeom>
                <a:avLst/>
                <a:gdLst/>
                <a:ahLst/>
                <a:cxnLst>
                  <a:cxn ang="0">
                    <a:pos x="567" y="1013"/>
                  </a:cxn>
                  <a:cxn ang="0">
                    <a:pos x="567" y="1017"/>
                  </a:cxn>
                  <a:cxn ang="0">
                    <a:pos x="559" y="1025"/>
                  </a:cxn>
                  <a:cxn ang="0">
                    <a:pos x="555" y="1026"/>
                  </a:cxn>
                  <a:cxn ang="0">
                    <a:pos x="12" y="1026"/>
                  </a:cxn>
                  <a:cxn ang="0">
                    <a:pos x="8" y="1025"/>
                  </a:cxn>
                  <a:cxn ang="0">
                    <a:pos x="0" y="1017"/>
                  </a:cxn>
                  <a:cxn ang="0">
                    <a:pos x="0" y="1013"/>
                  </a:cxn>
                  <a:cxn ang="0">
                    <a:pos x="0" y="966"/>
                  </a:cxn>
                  <a:cxn ang="0">
                    <a:pos x="25" y="940"/>
                  </a:cxn>
                  <a:cxn ang="0">
                    <a:pos x="69" y="934"/>
                  </a:cxn>
                  <a:cxn ang="0">
                    <a:pos x="139" y="865"/>
                  </a:cxn>
                  <a:cxn ang="0">
                    <a:pos x="140" y="835"/>
                  </a:cxn>
                  <a:cxn ang="0">
                    <a:pos x="141" y="795"/>
                  </a:cxn>
                  <a:cxn ang="0">
                    <a:pos x="141" y="231"/>
                  </a:cxn>
                  <a:cxn ang="0">
                    <a:pos x="140" y="191"/>
                  </a:cxn>
                  <a:cxn ang="0">
                    <a:pos x="139" y="161"/>
                  </a:cxn>
                  <a:cxn ang="0">
                    <a:pos x="69" y="92"/>
                  </a:cxn>
                  <a:cxn ang="0">
                    <a:pos x="25" y="86"/>
                  </a:cxn>
                  <a:cxn ang="0">
                    <a:pos x="0" y="60"/>
                  </a:cxn>
                  <a:cxn ang="0">
                    <a:pos x="0" y="13"/>
                  </a:cxn>
                  <a:cxn ang="0">
                    <a:pos x="0" y="9"/>
                  </a:cxn>
                  <a:cxn ang="0">
                    <a:pos x="8" y="0"/>
                  </a:cxn>
                  <a:cxn ang="0">
                    <a:pos x="12" y="0"/>
                  </a:cxn>
                  <a:cxn ang="0">
                    <a:pos x="555" y="0"/>
                  </a:cxn>
                  <a:cxn ang="0">
                    <a:pos x="559" y="0"/>
                  </a:cxn>
                  <a:cxn ang="0">
                    <a:pos x="567" y="9"/>
                  </a:cxn>
                  <a:cxn ang="0">
                    <a:pos x="567" y="13"/>
                  </a:cxn>
                  <a:cxn ang="0">
                    <a:pos x="567" y="60"/>
                  </a:cxn>
                  <a:cxn ang="0">
                    <a:pos x="542" y="86"/>
                  </a:cxn>
                  <a:cxn ang="0">
                    <a:pos x="498" y="92"/>
                  </a:cxn>
                  <a:cxn ang="0">
                    <a:pos x="428" y="161"/>
                  </a:cxn>
                  <a:cxn ang="0">
                    <a:pos x="427" y="191"/>
                  </a:cxn>
                  <a:cxn ang="0">
                    <a:pos x="426" y="231"/>
                  </a:cxn>
                  <a:cxn ang="0">
                    <a:pos x="426" y="795"/>
                  </a:cxn>
                  <a:cxn ang="0">
                    <a:pos x="427" y="835"/>
                  </a:cxn>
                  <a:cxn ang="0">
                    <a:pos x="428" y="865"/>
                  </a:cxn>
                  <a:cxn ang="0">
                    <a:pos x="498" y="934"/>
                  </a:cxn>
                  <a:cxn ang="0">
                    <a:pos x="542" y="940"/>
                  </a:cxn>
                  <a:cxn ang="0">
                    <a:pos x="567" y="966"/>
                  </a:cxn>
                  <a:cxn ang="0">
                    <a:pos x="567" y="1013"/>
                  </a:cxn>
                </a:cxnLst>
                <a:rect l="0" t="0" r="r" b="b"/>
                <a:pathLst>
                  <a:path w="567" h="1026">
                    <a:moveTo>
                      <a:pt x="567" y="1013"/>
                    </a:moveTo>
                    <a:cubicBezTo>
                      <a:pt x="567" y="1014"/>
                      <a:pt x="567" y="1017"/>
                      <a:pt x="567" y="1017"/>
                    </a:cubicBezTo>
                    <a:cubicBezTo>
                      <a:pt x="567" y="1022"/>
                      <a:pt x="563" y="1025"/>
                      <a:pt x="559" y="1025"/>
                    </a:cubicBezTo>
                    <a:cubicBezTo>
                      <a:pt x="559" y="1025"/>
                      <a:pt x="556" y="1026"/>
                      <a:pt x="555" y="1026"/>
                    </a:cubicBezTo>
                    <a:cubicBezTo>
                      <a:pt x="555" y="1026"/>
                      <a:pt x="14" y="1026"/>
                      <a:pt x="12" y="1026"/>
                    </a:cubicBezTo>
                    <a:cubicBezTo>
                      <a:pt x="11" y="1026"/>
                      <a:pt x="8" y="1025"/>
                      <a:pt x="8" y="1025"/>
                    </a:cubicBezTo>
                    <a:cubicBezTo>
                      <a:pt x="4" y="1025"/>
                      <a:pt x="0" y="1022"/>
                      <a:pt x="0" y="1017"/>
                    </a:cubicBezTo>
                    <a:cubicBezTo>
                      <a:pt x="0" y="1017"/>
                      <a:pt x="0" y="1014"/>
                      <a:pt x="0" y="1013"/>
                    </a:cubicBezTo>
                    <a:cubicBezTo>
                      <a:pt x="0" y="966"/>
                      <a:pt x="0" y="966"/>
                      <a:pt x="0" y="966"/>
                    </a:cubicBezTo>
                    <a:cubicBezTo>
                      <a:pt x="0" y="952"/>
                      <a:pt x="9" y="941"/>
                      <a:pt x="25" y="940"/>
                    </a:cubicBezTo>
                    <a:cubicBezTo>
                      <a:pt x="37" y="938"/>
                      <a:pt x="56" y="936"/>
                      <a:pt x="69" y="934"/>
                    </a:cubicBezTo>
                    <a:cubicBezTo>
                      <a:pt x="111" y="927"/>
                      <a:pt x="134" y="911"/>
                      <a:pt x="139" y="865"/>
                    </a:cubicBezTo>
                    <a:cubicBezTo>
                      <a:pt x="139" y="857"/>
                      <a:pt x="140" y="835"/>
                      <a:pt x="140" y="835"/>
                    </a:cubicBezTo>
                    <a:cubicBezTo>
                      <a:pt x="141" y="795"/>
                      <a:pt x="141" y="795"/>
                      <a:pt x="141" y="795"/>
                    </a:cubicBezTo>
                    <a:cubicBezTo>
                      <a:pt x="141" y="231"/>
                      <a:pt x="141" y="231"/>
                      <a:pt x="141" y="231"/>
                    </a:cubicBezTo>
                    <a:cubicBezTo>
                      <a:pt x="140" y="191"/>
                      <a:pt x="140" y="191"/>
                      <a:pt x="140" y="191"/>
                    </a:cubicBezTo>
                    <a:cubicBezTo>
                      <a:pt x="140" y="191"/>
                      <a:pt x="139" y="169"/>
                      <a:pt x="139" y="161"/>
                    </a:cubicBezTo>
                    <a:cubicBezTo>
                      <a:pt x="134" y="115"/>
                      <a:pt x="111" y="99"/>
                      <a:pt x="69" y="92"/>
                    </a:cubicBezTo>
                    <a:cubicBezTo>
                      <a:pt x="56" y="90"/>
                      <a:pt x="37" y="88"/>
                      <a:pt x="25" y="86"/>
                    </a:cubicBezTo>
                    <a:cubicBezTo>
                      <a:pt x="9" y="84"/>
                      <a:pt x="0" y="74"/>
                      <a:pt x="0" y="60"/>
                    </a:cubicBezTo>
                    <a:cubicBezTo>
                      <a:pt x="0" y="60"/>
                      <a:pt x="0" y="14"/>
                      <a:pt x="0" y="13"/>
                    </a:cubicBezTo>
                    <a:cubicBezTo>
                      <a:pt x="0" y="12"/>
                      <a:pt x="0" y="9"/>
                      <a:pt x="0" y="9"/>
                    </a:cubicBezTo>
                    <a:cubicBezTo>
                      <a:pt x="0" y="4"/>
                      <a:pt x="4" y="1"/>
                      <a:pt x="8" y="0"/>
                    </a:cubicBezTo>
                    <a:cubicBezTo>
                      <a:pt x="8" y="0"/>
                      <a:pt x="11" y="0"/>
                      <a:pt x="12" y="0"/>
                    </a:cubicBezTo>
                    <a:cubicBezTo>
                      <a:pt x="14" y="0"/>
                      <a:pt x="555" y="0"/>
                      <a:pt x="555" y="0"/>
                    </a:cubicBezTo>
                    <a:cubicBezTo>
                      <a:pt x="556" y="0"/>
                      <a:pt x="559" y="0"/>
                      <a:pt x="559" y="0"/>
                    </a:cubicBezTo>
                    <a:cubicBezTo>
                      <a:pt x="563" y="1"/>
                      <a:pt x="567" y="4"/>
                      <a:pt x="567" y="9"/>
                    </a:cubicBezTo>
                    <a:cubicBezTo>
                      <a:pt x="567" y="9"/>
                      <a:pt x="567" y="12"/>
                      <a:pt x="567" y="13"/>
                    </a:cubicBezTo>
                    <a:cubicBezTo>
                      <a:pt x="567" y="60"/>
                      <a:pt x="567" y="60"/>
                      <a:pt x="567" y="60"/>
                    </a:cubicBezTo>
                    <a:cubicBezTo>
                      <a:pt x="567" y="74"/>
                      <a:pt x="558" y="84"/>
                      <a:pt x="542" y="86"/>
                    </a:cubicBezTo>
                    <a:cubicBezTo>
                      <a:pt x="530" y="88"/>
                      <a:pt x="510" y="90"/>
                      <a:pt x="498" y="92"/>
                    </a:cubicBezTo>
                    <a:cubicBezTo>
                      <a:pt x="456" y="99"/>
                      <a:pt x="433" y="115"/>
                      <a:pt x="428" y="161"/>
                    </a:cubicBezTo>
                    <a:cubicBezTo>
                      <a:pt x="428" y="169"/>
                      <a:pt x="427" y="191"/>
                      <a:pt x="427" y="191"/>
                    </a:cubicBezTo>
                    <a:cubicBezTo>
                      <a:pt x="426" y="231"/>
                      <a:pt x="426" y="231"/>
                      <a:pt x="426" y="231"/>
                    </a:cubicBezTo>
                    <a:cubicBezTo>
                      <a:pt x="426" y="795"/>
                      <a:pt x="426" y="795"/>
                      <a:pt x="426" y="795"/>
                    </a:cubicBezTo>
                    <a:cubicBezTo>
                      <a:pt x="427" y="835"/>
                      <a:pt x="427" y="835"/>
                      <a:pt x="427" y="835"/>
                    </a:cubicBezTo>
                    <a:cubicBezTo>
                      <a:pt x="427" y="835"/>
                      <a:pt x="428" y="857"/>
                      <a:pt x="428" y="865"/>
                    </a:cubicBezTo>
                    <a:cubicBezTo>
                      <a:pt x="433" y="911"/>
                      <a:pt x="456" y="927"/>
                      <a:pt x="498" y="934"/>
                    </a:cubicBezTo>
                    <a:cubicBezTo>
                      <a:pt x="510" y="936"/>
                      <a:pt x="530" y="938"/>
                      <a:pt x="542" y="940"/>
                    </a:cubicBezTo>
                    <a:cubicBezTo>
                      <a:pt x="558" y="941"/>
                      <a:pt x="567" y="952"/>
                      <a:pt x="567" y="966"/>
                    </a:cubicBezTo>
                    <a:lnTo>
                      <a:pt x="567" y="1013"/>
                    </a:lnTo>
                    <a:close/>
                  </a:path>
                </a:pathLst>
              </a:custGeom>
              <a:solidFill>
                <a:srgbClr val="004EA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4" name="Freeform 32"/>
              <p:cNvSpPr>
                <a:spLocks/>
              </p:cNvSpPr>
              <p:nvPr userDrawn="1"/>
            </p:nvSpPr>
            <p:spPr bwMode="auto">
              <a:xfrm>
                <a:off x="7886973" y="6462480"/>
                <a:ext cx="313646" cy="252000"/>
              </a:xfrm>
              <a:custGeom>
                <a:avLst/>
                <a:gdLst/>
                <a:ahLst/>
                <a:cxnLst>
                  <a:cxn ang="0">
                    <a:pos x="709" y="1017"/>
                  </a:cxn>
                  <a:cxn ang="0">
                    <a:pos x="722" y="1026"/>
                  </a:cxn>
                  <a:cxn ang="0">
                    <a:pos x="1268" y="1025"/>
                  </a:cxn>
                  <a:cxn ang="0">
                    <a:pos x="1277" y="1013"/>
                  </a:cxn>
                  <a:cxn ang="0">
                    <a:pos x="1251" y="940"/>
                  </a:cxn>
                  <a:cxn ang="0">
                    <a:pos x="1138" y="865"/>
                  </a:cxn>
                  <a:cxn ang="0">
                    <a:pos x="1136" y="795"/>
                  </a:cxn>
                  <a:cxn ang="0">
                    <a:pos x="1136" y="191"/>
                  </a:cxn>
                  <a:cxn ang="0">
                    <a:pos x="1207" y="92"/>
                  </a:cxn>
                  <a:cxn ang="0">
                    <a:pos x="1277" y="60"/>
                  </a:cxn>
                  <a:cxn ang="0">
                    <a:pos x="1277" y="9"/>
                  </a:cxn>
                  <a:cxn ang="0">
                    <a:pos x="1264" y="0"/>
                  </a:cxn>
                  <a:cxn ang="0">
                    <a:pos x="718" y="0"/>
                  </a:cxn>
                  <a:cxn ang="0">
                    <a:pos x="709" y="13"/>
                  </a:cxn>
                  <a:cxn ang="0">
                    <a:pos x="734" y="86"/>
                  </a:cxn>
                  <a:cxn ang="0">
                    <a:pos x="848" y="161"/>
                  </a:cxn>
                  <a:cxn ang="0">
                    <a:pos x="850" y="231"/>
                  </a:cxn>
                  <a:cxn ang="0">
                    <a:pos x="427" y="426"/>
                  </a:cxn>
                  <a:cxn ang="0">
                    <a:pos x="428" y="191"/>
                  </a:cxn>
                  <a:cxn ang="0">
                    <a:pos x="498" y="92"/>
                  </a:cxn>
                  <a:cxn ang="0">
                    <a:pos x="568" y="60"/>
                  </a:cxn>
                  <a:cxn ang="0">
                    <a:pos x="568" y="9"/>
                  </a:cxn>
                  <a:cxn ang="0">
                    <a:pos x="555" y="0"/>
                  </a:cxn>
                  <a:cxn ang="0">
                    <a:pos x="9" y="0"/>
                  </a:cxn>
                  <a:cxn ang="0">
                    <a:pos x="0" y="13"/>
                  </a:cxn>
                  <a:cxn ang="0">
                    <a:pos x="26" y="86"/>
                  </a:cxn>
                  <a:cxn ang="0">
                    <a:pos x="139" y="161"/>
                  </a:cxn>
                  <a:cxn ang="0">
                    <a:pos x="141" y="231"/>
                  </a:cxn>
                  <a:cxn ang="0">
                    <a:pos x="141" y="835"/>
                  </a:cxn>
                  <a:cxn ang="0">
                    <a:pos x="70" y="934"/>
                  </a:cxn>
                  <a:cxn ang="0">
                    <a:pos x="0" y="966"/>
                  </a:cxn>
                  <a:cxn ang="0">
                    <a:pos x="1" y="1017"/>
                  </a:cxn>
                  <a:cxn ang="0">
                    <a:pos x="13" y="1026"/>
                  </a:cxn>
                  <a:cxn ang="0">
                    <a:pos x="559" y="1025"/>
                  </a:cxn>
                  <a:cxn ang="0">
                    <a:pos x="568" y="1013"/>
                  </a:cxn>
                  <a:cxn ang="0">
                    <a:pos x="543" y="940"/>
                  </a:cxn>
                  <a:cxn ang="0">
                    <a:pos x="429" y="865"/>
                  </a:cxn>
                  <a:cxn ang="0">
                    <a:pos x="427" y="795"/>
                  </a:cxn>
                  <a:cxn ang="0">
                    <a:pos x="850" y="579"/>
                  </a:cxn>
                  <a:cxn ang="0">
                    <a:pos x="849" y="835"/>
                  </a:cxn>
                  <a:cxn ang="0">
                    <a:pos x="779" y="934"/>
                  </a:cxn>
                  <a:cxn ang="0">
                    <a:pos x="709" y="966"/>
                  </a:cxn>
                </a:cxnLst>
                <a:rect l="0" t="0" r="r" b="b"/>
                <a:pathLst>
                  <a:path w="1277" h="1026">
                    <a:moveTo>
                      <a:pt x="709" y="1013"/>
                    </a:moveTo>
                    <a:cubicBezTo>
                      <a:pt x="709" y="1014"/>
                      <a:pt x="709" y="1017"/>
                      <a:pt x="709" y="1017"/>
                    </a:cubicBezTo>
                    <a:cubicBezTo>
                      <a:pt x="709" y="1022"/>
                      <a:pt x="713" y="1025"/>
                      <a:pt x="718" y="1025"/>
                    </a:cubicBezTo>
                    <a:cubicBezTo>
                      <a:pt x="718" y="1025"/>
                      <a:pt x="720" y="1026"/>
                      <a:pt x="722" y="1026"/>
                    </a:cubicBezTo>
                    <a:cubicBezTo>
                      <a:pt x="723" y="1026"/>
                      <a:pt x="1264" y="1026"/>
                      <a:pt x="1264" y="1026"/>
                    </a:cubicBezTo>
                    <a:cubicBezTo>
                      <a:pt x="1265" y="1026"/>
                      <a:pt x="1268" y="1025"/>
                      <a:pt x="1268" y="1025"/>
                    </a:cubicBezTo>
                    <a:cubicBezTo>
                      <a:pt x="1273" y="1025"/>
                      <a:pt x="1277" y="1022"/>
                      <a:pt x="1277" y="1017"/>
                    </a:cubicBezTo>
                    <a:cubicBezTo>
                      <a:pt x="1277" y="1017"/>
                      <a:pt x="1277" y="1014"/>
                      <a:pt x="1277" y="1013"/>
                    </a:cubicBezTo>
                    <a:cubicBezTo>
                      <a:pt x="1277" y="966"/>
                      <a:pt x="1277" y="966"/>
                      <a:pt x="1277" y="966"/>
                    </a:cubicBezTo>
                    <a:cubicBezTo>
                      <a:pt x="1277" y="952"/>
                      <a:pt x="1267" y="941"/>
                      <a:pt x="1251" y="940"/>
                    </a:cubicBezTo>
                    <a:cubicBezTo>
                      <a:pt x="1240" y="938"/>
                      <a:pt x="1220" y="936"/>
                      <a:pt x="1207" y="934"/>
                    </a:cubicBezTo>
                    <a:cubicBezTo>
                      <a:pt x="1166" y="927"/>
                      <a:pt x="1142" y="911"/>
                      <a:pt x="1138" y="865"/>
                    </a:cubicBezTo>
                    <a:cubicBezTo>
                      <a:pt x="1137" y="857"/>
                      <a:pt x="1136" y="835"/>
                      <a:pt x="1136" y="835"/>
                    </a:cubicBezTo>
                    <a:cubicBezTo>
                      <a:pt x="1136" y="795"/>
                      <a:pt x="1136" y="795"/>
                      <a:pt x="1136" y="795"/>
                    </a:cubicBezTo>
                    <a:cubicBezTo>
                      <a:pt x="1136" y="231"/>
                      <a:pt x="1136" y="231"/>
                      <a:pt x="1136" y="231"/>
                    </a:cubicBezTo>
                    <a:cubicBezTo>
                      <a:pt x="1136" y="191"/>
                      <a:pt x="1136" y="191"/>
                      <a:pt x="1136" y="191"/>
                    </a:cubicBezTo>
                    <a:cubicBezTo>
                      <a:pt x="1136" y="191"/>
                      <a:pt x="1137" y="169"/>
                      <a:pt x="1138" y="161"/>
                    </a:cubicBezTo>
                    <a:cubicBezTo>
                      <a:pt x="1142" y="115"/>
                      <a:pt x="1166" y="99"/>
                      <a:pt x="1207" y="92"/>
                    </a:cubicBezTo>
                    <a:cubicBezTo>
                      <a:pt x="1220" y="90"/>
                      <a:pt x="1240" y="88"/>
                      <a:pt x="1251" y="86"/>
                    </a:cubicBezTo>
                    <a:cubicBezTo>
                      <a:pt x="1267" y="84"/>
                      <a:pt x="1277" y="74"/>
                      <a:pt x="1277" y="60"/>
                    </a:cubicBezTo>
                    <a:cubicBezTo>
                      <a:pt x="1277" y="13"/>
                      <a:pt x="1277" y="13"/>
                      <a:pt x="1277" y="13"/>
                    </a:cubicBezTo>
                    <a:cubicBezTo>
                      <a:pt x="1277" y="12"/>
                      <a:pt x="1277" y="9"/>
                      <a:pt x="1277" y="9"/>
                    </a:cubicBezTo>
                    <a:cubicBezTo>
                      <a:pt x="1277" y="4"/>
                      <a:pt x="1273" y="1"/>
                      <a:pt x="1268" y="0"/>
                    </a:cubicBezTo>
                    <a:cubicBezTo>
                      <a:pt x="1268" y="0"/>
                      <a:pt x="1265" y="0"/>
                      <a:pt x="1264" y="0"/>
                    </a:cubicBezTo>
                    <a:cubicBezTo>
                      <a:pt x="1264" y="0"/>
                      <a:pt x="723" y="0"/>
                      <a:pt x="722" y="0"/>
                    </a:cubicBezTo>
                    <a:cubicBezTo>
                      <a:pt x="720" y="0"/>
                      <a:pt x="718" y="0"/>
                      <a:pt x="718" y="0"/>
                    </a:cubicBezTo>
                    <a:cubicBezTo>
                      <a:pt x="713" y="1"/>
                      <a:pt x="709" y="4"/>
                      <a:pt x="709" y="9"/>
                    </a:cubicBezTo>
                    <a:cubicBezTo>
                      <a:pt x="709" y="9"/>
                      <a:pt x="709" y="12"/>
                      <a:pt x="709" y="13"/>
                    </a:cubicBezTo>
                    <a:cubicBezTo>
                      <a:pt x="709" y="14"/>
                      <a:pt x="709" y="60"/>
                      <a:pt x="709" y="60"/>
                    </a:cubicBezTo>
                    <a:cubicBezTo>
                      <a:pt x="709" y="74"/>
                      <a:pt x="719" y="84"/>
                      <a:pt x="734" y="86"/>
                    </a:cubicBezTo>
                    <a:cubicBezTo>
                      <a:pt x="746" y="88"/>
                      <a:pt x="766" y="90"/>
                      <a:pt x="779" y="92"/>
                    </a:cubicBezTo>
                    <a:cubicBezTo>
                      <a:pt x="820" y="99"/>
                      <a:pt x="844" y="115"/>
                      <a:pt x="848" y="161"/>
                    </a:cubicBezTo>
                    <a:cubicBezTo>
                      <a:pt x="849" y="169"/>
                      <a:pt x="849" y="191"/>
                      <a:pt x="849" y="191"/>
                    </a:cubicBezTo>
                    <a:cubicBezTo>
                      <a:pt x="850" y="231"/>
                      <a:pt x="850" y="231"/>
                      <a:pt x="850" y="231"/>
                    </a:cubicBezTo>
                    <a:cubicBezTo>
                      <a:pt x="850" y="426"/>
                      <a:pt x="850" y="426"/>
                      <a:pt x="850" y="426"/>
                    </a:cubicBezTo>
                    <a:cubicBezTo>
                      <a:pt x="427" y="426"/>
                      <a:pt x="427" y="426"/>
                      <a:pt x="427" y="426"/>
                    </a:cubicBezTo>
                    <a:cubicBezTo>
                      <a:pt x="427" y="231"/>
                      <a:pt x="427" y="231"/>
                      <a:pt x="427" y="231"/>
                    </a:cubicBezTo>
                    <a:cubicBezTo>
                      <a:pt x="428" y="191"/>
                      <a:pt x="428" y="191"/>
                      <a:pt x="428" y="191"/>
                    </a:cubicBezTo>
                    <a:cubicBezTo>
                      <a:pt x="428" y="191"/>
                      <a:pt x="428" y="169"/>
                      <a:pt x="429" y="161"/>
                    </a:cubicBezTo>
                    <a:cubicBezTo>
                      <a:pt x="433" y="115"/>
                      <a:pt x="457" y="99"/>
                      <a:pt x="498" y="92"/>
                    </a:cubicBezTo>
                    <a:cubicBezTo>
                      <a:pt x="511" y="90"/>
                      <a:pt x="531" y="88"/>
                      <a:pt x="543" y="86"/>
                    </a:cubicBezTo>
                    <a:cubicBezTo>
                      <a:pt x="558" y="84"/>
                      <a:pt x="568" y="74"/>
                      <a:pt x="568" y="60"/>
                    </a:cubicBezTo>
                    <a:cubicBezTo>
                      <a:pt x="568" y="13"/>
                      <a:pt x="568" y="13"/>
                      <a:pt x="568" y="13"/>
                    </a:cubicBezTo>
                    <a:cubicBezTo>
                      <a:pt x="568" y="12"/>
                      <a:pt x="568" y="9"/>
                      <a:pt x="568" y="9"/>
                    </a:cubicBezTo>
                    <a:cubicBezTo>
                      <a:pt x="568" y="4"/>
                      <a:pt x="564" y="1"/>
                      <a:pt x="559" y="0"/>
                    </a:cubicBezTo>
                    <a:cubicBezTo>
                      <a:pt x="559" y="0"/>
                      <a:pt x="557" y="0"/>
                      <a:pt x="555" y="0"/>
                    </a:cubicBezTo>
                    <a:cubicBezTo>
                      <a:pt x="555" y="0"/>
                      <a:pt x="14" y="0"/>
                      <a:pt x="13" y="0"/>
                    </a:cubicBezTo>
                    <a:cubicBezTo>
                      <a:pt x="12" y="0"/>
                      <a:pt x="9" y="0"/>
                      <a:pt x="9" y="0"/>
                    </a:cubicBezTo>
                    <a:cubicBezTo>
                      <a:pt x="4" y="1"/>
                      <a:pt x="1" y="4"/>
                      <a:pt x="1" y="9"/>
                    </a:cubicBezTo>
                    <a:cubicBezTo>
                      <a:pt x="1" y="9"/>
                      <a:pt x="0" y="12"/>
                      <a:pt x="0" y="13"/>
                    </a:cubicBezTo>
                    <a:cubicBezTo>
                      <a:pt x="0" y="14"/>
                      <a:pt x="0" y="60"/>
                      <a:pt x="0" y="60"/>
                    </a:cubicBezTo>
                    <a:cubicBezTo>
                      <a:pt x="0" y="74"/>
                      <a:pt x="10" y="84"/>
                      <a:pt x="26" y="86"/>
                    </a:cubicBezTo>
                    <a:cubicBezTo>
                      <a:pt x="38" y="88"/>
                      <a:pt x="57" y="90"/>
                      <a:pt x="70" y="92"/>
                    </a:cubicBezTo>
                    <a:cubicBezTo>
                      <a:pt x="112" y="99"/>
                      <a:pt x="135" y="115"/>
                      <a:pt x="139" y="161"/>
                    </a:cubicBezTo>
                    <a:cubicBezTo>
                      <a:pt x="140" y="169"/>
                      <a:pt x="141" y="191"/>
                      <a:pt x="141" y="191"/>
                    </a:cubicBezTo>
                    <a:cubicBezTo>
                      <a:pt x="141" y="231"/>
                      <a:pt x="141" y="231"/>
                      <a:pt x="141" y="231"/>
                    </a:cubicBezTo>
                    <a:cubicBezTo>
                      <a:pt x="141" y="795"/>
                      <a:pt x="141" y="795"/>
                      <a:pt x="141" y="795"/>
                    </a:cubicBezTo>
                    <a:cubicBezTo>
                      <a:pt x="141" y="835"/>
                      <a:pt x="141" y="835"/>
                      <a:pt x="141" y="835"/>
                    </a:cubicBezTo>
                    <a:cubicBezTo>
                      <a:pt x="141" y="835"/>
                      <a:pt x="140" y="857"/>
                      <a:pt x="139" y="865"/>
                    </a:cubicBezTo>
                    <a:cubicBezTo>
                      <a:pt x="135" y="911"/>
                      <a:pt x="112" y="927"/>
                      <a:pt x="70" y="934"/>
                    </a:cubicBezTo>
                    <a:cubicBezTo>
                      <a:pt x="57" y="936"/>
                      <a:pt x="38" y="938"/>
                      <a:pt x="26" y="940"/>
                    </a:cubicBezTo>
                    <a:cubicBezTo>
                      <a:pt x="10" y="941"/>
                      <a:pt x="0" y="952"/>
                      <a:pt x="0" y="966"/>
                    </a:cubicBezTo>
                    <a:cubicBezTo>
                      <a:pt x="0" y="966"/>
                      <a:pt x="0" y="1012"/>
                      <a:pt x="0" y="1013"/>
                    </a:cubicBezTo>
                    <a:cubicBezTo>
                      <a:pt x="0" y="1014"/>
                      <a:pt x="1" y="1017"/>
                      <a:pt x="1" y="1017"/>
                    </a:cubicBezTo>
                    <a:cubicBezTo>
                      <a:pt x="1" y="1022"/>
                      <a:pt x="4" y="1025"/>
                      <a:pt x="9" y="1025"/>
                    </a:cubicBezTo>
                    <a:cubicBezTo>
                      <a:pt x="9" y="1025"/>
                      <a:pt x="12" y="1026"/>
                      <a:pt x="13" y="1026"/>
                    </a:cubicBezTo>
                    <a:cubicBezTo>
                      <a:pt x="14" y="1026"/>
                      <a:pt x="555" y="1026"/>
                      <a:pt x="555" y="1026"/>
                    </a:cubicBezTo>
                    <a:cubicBezTo>
                      <a:pt x="557" y="1026"/>
                      <a:pt x="559" y="1025"/>
                      <a:pt x="559" y="1025"/>
                    </a:cubicBezTo>
                    <a:cubicBezTo>
                      <a:pt x="564" y="1025"/>
                      <a:pt x="568" y="1022"/>
                      <a:pt x="568" y="1017"/>
                    </a:cubicBezTo>
                    <a:cubicBezTo>
                      <a:pt x="568" y="1017"/>
                      <a:pt x="568" y="1014"/>
                      <a:pt x="568" y="1013"/>
                    </a:cubicBezTo>
                    <a:cubicBezTo>
                      <a:pt x="568" y="966"/>
                      <a:pt x="568" y="966"/>
                      <a:pt x="568" y="966"/>
                    </a:cubicBezTo>
                    <a:cubicBezTo>
                      <a:pt x="568" y="952"/>
                      <a:pt x="558" y="941"/>
                      <a:pt x="543" y="940"/>
                    </a:cubicBezTo>
                    <a:cubicBezTo>
                      <a:pt x="531" y="938"/>
                      <a:pt x="511" y="936"/>
                      <a:pt x="498" y="934"/>
                    </a:cubicBezTo>
                    <a:cubicBezTo>
                      <a:pt x="457" y="927"/>
                      <a:pt x="433" y="911"/>
                      <a:pt x="429" y="865"/>
                    </a:cubicBezTo>
                    <a:cubicBezTo>
                      <a:pt x="428" y="857"/>
                      <a:pt x="428" y="835"/>
                      <a:pt x="428" y="835"/>
                    </a:cubicBezTo>
                    <a:cubicBezTo>
                      <a:pt x="427" y="795"/>
                      <a:pt x="427" y="795"/>
                      <a:pt x="427" y="795"/>
                    </a:cubicBezTo>
                    <a:cubicBezTo>
                      <a:pt x="427" y="579"/>
                      <a:pt x="427" y="579"/>
                      <a:pt x="427" y="579"/>
                    </a:cubicBezTo>
                    <a:cubicBezTo>
                      <a:pt x="850" y="579"/>
                      <a:pt x="850" y="579"/>
                      <a:pt x="850" y="579"/>
                    </a:cubicBezTo>
                    <a:cubicBezTo>
                      <a:pt x="850" y="795"/>
                      <a:pt x="850" y="795"/>
                      <a:pt x="850" y="795"/>
                    </a:cubicBezTo>
                    <a:cubicBezTo>
                      <a:pt x="849" y="835"/>
                      <a:pt x="849" y="835"/>
                      <a:pt x="849" y="835"/>
                    </a:cubicBezTo>
                    <a:cubicBezTo>
                      <a:pt x="849" y="835"/>
                      <a:pt x="849" y="857"/>
                      <a:pt x="848" y="865"/>
                    </a:cubicBezTo>
                    <a:cubicBezTo>
                      <a:pt x="844" y="911"/>
                      <a:pt x="820" y="927"/>
                      <a:pt x="779" y="934"/>
                    </a:cubicBezTo>
                    <a:cubicBezTo>
                      <a:pt x="766" y="936"/>
                      <a:pt x="746" y="938"/>
                      <a:pt x="734" y="940"/>
                    </a:cubicBezTo>
                    <a:cubicBezTo>
                      <a:pt x="719" y="941"/>
                      <a:pt x="709" y="952"/>
                      <a:pt x="709" y="966"/>
                    </a:cubicBezTo>
                    <a:cubicBezTo>
                      <a:pt x="709" y="966"/>
                      <a:pt x="709" y="1012"/>
                      <a:pt x="709" y="1013"/>
                    </a:cubicBezTo>
                    <a:close/>
                  </a:path>
                </a:pathLst>
              </a:custGeom>
              <a:solidFill>
                <a:srgbClr val="004EA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5" name="Freeform 33"/>
              <p:cNvSpPr>
                <a:spLocks/>
              </p:cNvSpPr>
              <p:nvPr userDrawn="1"/>
            </p:nvSpPr>
            <p:spPr bwMode="auto">
              <a:xfrm>
                <a:off x="8238510" y="6462480"/>
                <a:ext cx="139532" cy="252000"/>
              </a:xfrm>
              <a:custGeom>
                <a:avLst/>
                <a:gdLst/>
                <a:ahLst/>
                <a:cxnLst>
                  <a:cxn ang="0">
                    <a:pos x="0" y="1013"/>
                  </a:cxn>
                  <a:cxn ang="0">
                    <a:pos x="0" y="1017"/>
                  </a:cxn>
                  <a:cxn ang="0">
                    <a:pos x="8" y="1025"/>
                  </a:cxn>
                  <a:cxn ang="0">
                    <a:pos x="13" y="1026"/>
                  </a:cxn>
                  <a:cxn ang="0">
                    <a:pos x="555" y="1026"/>
                  </a:cxn>
                  <a:cxn ang="0">
                    <a:pos x="559" y="1025"/>
                  </a:cxn>
                  <a:cxn ang="0">
                    <a:pos x="567" y="1017"/>
                  </a:cxn>
                  <a:cxn ang="0">
                    <a:pos x="568" y="1013"/>
                  </a:cxn>
                  <a:cxn ang="0">
                    <a:pos x="568" y="966"/>
                  </a:cxn>
                  <a:cxn ang="0">
                    <a:pos x="542" y="940"/>
                  </a:cxn>
                  <a:cxn ang="0">
                    <a:pos x="498" y="934"/>
                  </a:cxn>
                  <a:cxn ang="0">
                    <a:pos x="429" y="865"/>
                  </a:cxn>
                  <a:cxn ang="0">
                    <a:pos x="427" y="835"/>
                  </a:cxn>
                  <a:cxn ang="0">
                    <a:pos x="427" y="795"/>
                  </a:cxn>
                  <a:cxn ang="0">
                    <a:pos x="427" y="231"/>
                  </a:cxn>
                  <a:cxn ang="0">
                    <a:pos x="427" y="191"/>
                  </a:cxn>
                  <a:cxn ang="0">
                    <a:pos x="429" y="161"/>
                  </a:cxn>
                  <a:cxn ang="0">
                    <a:pos x="498" y="92"/>
                  </a:cxn>
                  <a:cxn ang="0">
                    <a:pos x="542" y="86"/>
                  </a:cxn>
                  <a:cxn ang="0">
                    <a:pos x="568" y="60"/>
                  </a:cxn>
                  <a:cxn ang="0">
                    <a:pos x="568" y="13"/>
                  </a:cxn>
                  <a:cxn ang="0">
                    <a:pos x="567" y="9"/>
                  </a:cxn>
                  <a:cxn ang="0">
                    <a:pos x="559" y="0"/>
                  </a:cxn>
                  <a:cxn ang="0">
                    <a:pos x="555" y="0"/>
                  </a:cxn>
                  <a:cxn ang="0">
                    <a:pos x="13" y="0"/>
                  </a:cxn>
                  <a:cxn ang="0">
                    <a:pos x="8" y="0"/>
                  </a:cxn>
                  <a:cxn ang="0">
                    <a:pos x="0" y="9"/>
                  </a:cxn>
                  <a:cxn ang="0">
                    <a:pos x="0" y="13"/>
                  </a:cxn>
                  <a:cxn ang="0">
                    <a:pos x="0" y="60"/>
                  </a:cxn>
                  <a:cxn ang="0">
                    <a:pos x="25" y="86"/>
                  </a:cxn>
                  <a:cxn ang="0">
                    <a:pos x="69" y="92"/>
                  </a:cxn>
                  <a:cxn ang="0">
                    <a:pos x="139" y="161"/>
                  </a:cxn>
                  <a:cxn ang="0">
                    <a:pos x="140" y="191"/>
                  </a:cxn>
                  <a:cxn ang="0">
                    <a:pos x="141" y="231"/>
                  </a:cxn>
                  <a:cxn ang="0">
                    <a:pos x="141" y="795"/>
                  </a:cxn>
                  <a:cxn ang="0">
                    <a:pos x="140" y="835"/>
                  </a:cxn>
                  <a:cxn ang="0">
                    <a:pos x="139" y="865"/>
                  </a:cxn>
                  <a:cxn ang="0">
                    <a:pos x="69" y="934"/>
                  </a:cxn>
                  <a:cxn ang="0">
                    <a:pos x="25" y="940"/>
                  </a:cxn>
                  <a:cxn ang="0">
                    <a:pos x="0" y="966"/>
                  </a:cxn>
                  <a:cxn ang="0">
                    <a:pos x="0" y="1013"/>
                  </a:cxn>
                </a:cxnLst>
                <a:rect l="0" t="0" r="r" b="b"/>
                <a:pathLst>
                  <a:path w="568" h="1026">
                    <a:moveTo>
                      <a:pt x="0" y="1013"/>
                    </a:moveTo>
                    <a:cubicBezTo>
                      <a:pt x="0" y="1014"/>
                      <a:pt x="0" y="1017"/>
                      <a:pt x="0" y="1017"/>
                    </a:cubicBezTo>
                    <a:cubicBezTo>
                      <a:pt x="0" y="1022"/>
                      <a:pt x="4" y="1025"/>
                      <a:pt x="8" y="1025"/>
                    </a:cubicBezTo>
                    <a:cubicBezTo>
                      <a:pt x="8" y="1025"/>
                      <a:pt x="11" y="1026"/>
                      <a:pt x="13" y="1026"/>
                    </a:cubicBezTo>
                    <a:cubicBezTo>
                      <a:pt x="14" y="1026"/>
                      <a:pt x="555" y="1026"/>
                      <a:pt x="555" y="1026"/>
                    </a:cubicBezTo>
                    <a:cubicBezTo>
                      <a:pt x="556" y="1026"/>
                      <a:pt x="559" y="1025"/>
                      <a:pt x="559" y="1025"/>
                    </a:cubicBezTo>
                    <a:cubicBezTo>
                      <a:pt x="564" y="1025"/>
                      <a:pt x="567" y="1022"/>
                      <a:pt x="567" y="1017"/>
                    </a:cubicBezTo>
                    <a:cubicBezTo>
                      <a:pt x="567" y="1017"/>
                      <a:pt x="568" y="1014"/>
                      <a:pt x="568" y="1013"/>
                    </a:cubicBezTo>
                    <a:cubicBezTo>
                      <a:pt x="568" y="966"/>
                      <a:pt x="568" y="966"/>
                      <a:pt x="568" y="966"/>
                    </a:cubicBezTo>
                    <a:cubicBezTo>
                      <a:pt x="568" y="952"/>
                      <a:pt x="558" y="941"/>
                      <a:pt x="542" y="940"/>
                    </a:cubicBezTo>
                    <a:cubicBezTo>
                      <a:pt x="530" y="938"/>
                      <a:pt x="511" y="936"/>
                      <a:pt x="498" y="934"/>
                    </a:cubicBezTo>
                    <a:cubicBezTo>
                      <a:pt x="456" y="927"/>
                      <a:pt x="433" y="911"/>
                      <a:pt x="429" y="865"/>
                    </a:cubicBezTo>
                    <a:cubicBezTo>
                      <a:pt x="428" y="857"/>
                      <a:pt x="427" y="835"/>
                      <a:pt x="427" y="835"/>
                    </a:cubicBezTo>
                    <a:cubicBezTo>
                      <a:pt x="427" y="795"/>
                      <a:pt x="427" y="795"/>
                      <a:pt x="427" y="795"/>
                    </a:cubicBezTo>
                    <a:cubicBezTo>
                      <a:pt x="427" y="231"/>
                      <a:pt x="427" y="231"/>
                      <a:pt x="427" y="231"/>
                    </a:cubicBezTo>
                    <a:cubicBezTo>
                      <a:pt x="427" y="191"/>
                      <a:pt x="427" y="191"/>
                      <a:pt x="427" y="191"/>
                    </a:cubicBezTo>
                    <a:cubicBezTo>
                      <a:pt x="427" y="191"/>
                      <a:pt x="428" y="169"/>
                      <a:pt x="429" y="161"/>
                    </a:cubicBezTo>
                    <a:cubicBezTo>
                      <a:pt x="433" y="115"/>
                      <a:pt x="456" y="99"/>
                      <a:pt x="498" y="92"/>
                    </a:cubicBezTo>
                    <a:cubicBezTo>
                      <a:pt x="511" y="90"/>
                      <a:pt x="530" y="88"/>
                      <a:pt x="542" y="86"/>
                    </a:cubicBezTo>
                    <a:cubicBezTo>
                      <a:pt x="558" y="84"/>
                      <a:pt x="568" y="74"/>
                      <a:pt x="568" y="60"/>
                    </a:cubicBezTo>
                    <a:cubicBezTo>
                      <a:pt x="568" y="13"/>
                      <a:pt x="568" y="13"/>
                      <a:pt x="568" y="13"/>
                    </a:cubicBezTo>
                    <a:cubicBezTo>
                      <a:pt x="568" y="12"/>
                      <a:pt x="567" y="9"/>
                      <a:pt x="567" y="9"/>
                    </a:cubicBezTo>
                    <a:cubicBezTo>
                      <a:pt x="567" y="4"/>
                      <a:pt x="564" y="1"/>
                      <a:pt x="559" y="0"/>
                    </a:cubicBezTo>
                    <a:cubicBezTo>
                      <a:pt x="559" y="0"/>
                      <a:pt x="556" y="0"/>
                      <a:pt x="555" y="0"/>
                    </a:cubicBezTo>
                    <a:cubicBezTo>
                      <a:pt x="555" y="0"/>
                      <a:pt x="14" y="0"/>
                      <a:pt x="13" y="0"/>
                    </a:cubicBezTo>
                    <a:cubicBezTo>
                      <a:pt x="11" y="0"/>
                      <a:pt x="8" y="0"/>
                      <a:pt x="8" y="0"/>
                    </a:cubicBezTo>
                    <a:cubicBezTo>
                      <a:pt x="4" y="1"/>
                      <a:pt x="0" y="4"/>
                      <a:pt x="0" y="9"/>
                    </a:cubicBezTo>
                    <a:cubicBezTo>
                      <a:pt x="0" y="9"/>
                      <a:pt x="0" y="12"/>
                      <a:pt x="0" y="13"/>
                    </a:cubicBezTo>
                    <a:cubicBezTo>
                      <a:pt x="0" y="14"/>
                      <a:pt x="0" y="60"/>
                      <a:pt x="0" y="60"/>
                    </a:cubicBezTo>
                    <a:cubicBezTo>
                      <a:pt x="0" y="74"/>
                      <a:pt x="10" y="84"/>
                      <a:pt x="25" y="86"/>
                    </a:cubicBezTo>
                    <a:cubicBezTo>
                      <a:pt x="37" y="88"/>
                      <a:pt x="57" y="90"/>
                      <a:pt x="69" y="92"/>
                    </a:cubicBezTo>
                    <a:cubicBezTo>
                      <a:pt x="111" y="99"/>
                      <a:pt x="134" y="115"/>
                      <a:pt x="139" y="161"/>
                    </a:cubicBezTo>
                    <a:cubicBezTo>
                      <a:pt x="140" y="169"/>
                      <a:pt x="140" y="191"/>
                      <a:pt x="140" y="191"/>
                    </a:cubicBezTo>
                    <a:cubicBezTo>
                      <a:pt x="141" y="231"/>
                      <a:pt x="141" y="231"/>
                      <a:pt x="141" y="231"/>
                    </a:cubicBezTo>
                    <a:cubicBezTo>
                      <a:pt x="141" y="795"/>
                      <a:pt x="141" y="795"/>
                      <a:pt x="141" y="795"/>
                    </a:cubicBezTo>
                    <a:cubicBezTo>
                      <a:pt x="140" y="835"/>
                      <a:pt x="140" y="835"/>
                      <a:pt x="140" y="835"/>
                    </a:cubicBezTo>
                    <a:cubicBezTo>
                      <a:pt x="140" y="835"/>
                      <a:pt x="140" y="857"/>
                      <a:pt x="139" y="865"/>
                    </a:cubicBezTo>
                    <a:cubicBezTo>
                      <a:pt x="134" y="911"/>
                      <a:pt x="111" y="927"/>
                      <a:pt x="69" y="934"/>
                    </a:cubicBezTo>
                    <a:cubicBezTo>
                      <a:pt x="57" y="936"/>
                      <a:pt x="37" y="938"/>
                      <a:pt x="25" y="940"/>
                    </a:cubicBezTo>
                    <a:cubicBezTo>
                      <a:pt x="10" y="941"/>
                      <a:pt x="0" y="952"/>
                      <a:pt x="0" y="966"/>
                    </a:cubicBezTo>
                    <a:cubicBezTo>
                      <a:pt x="0" y="966"/>
                      <a:pt x="0" y="1012"/>
                      <a:pt x="0" y="1013"/>
                    </a:cubicBezTo>
                    <a:close/>
                  </a:path>
                </a:pathLst>
              </a:custGeom>
              <a:solidFill>
                <a:srgbClr val="004EA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122" name="グループ化 121" hidden="1"/>
          <p:cNvGrpSpPr>
            <a:grpSpLocks noChangeAspect="1"/>
          </p:cNvGrpSpPr>
          <p:nvPr/>
        </p:nvGrpSpPr>
        <p:grpSpPr>
          <a:xfrm>
            <a:off x="8248701" y="251005"/>
            <a:ext cx="1454507" cy="453600"/>
            <a:chOff x="3078163" y="-3006725"/>
            <a:chExt cx="7269162" cy="2266949"/>
          </a:xfrm>
          <a:solidFill>
            <a:srgbClr val="00559A"/>
          </a:solidFill>
        </p:grpSpPr>
        <p:sp>
          <p:nvSpPr>
            <p:cNvPr id="123" name="Freeform 31"/>
            <p:cNvSpPr>
              <a:spLocks/>
            </p:cNvSpPr>
            <p:nvPr userDrawn="1"/>
          </p:nvSpPr>
          <p:spPr bwMode="auto">
            <a:xfrm>
              <a:off x="4949825" y="-3006725"/>
              <a:ext cx="735012" cy="1330325"/>
            </a:xfrm>
            <a:custGeom>
              <a:avLst/>
              <a:gdLst/>
              <a:ahLst/>
              <a:cxnLst>
                <a:cxn ang="0">
                  <a:pos x="567" y="1013"/>
                </a:cxn>
                <a:cxn ang="0">
                  <a:pos x="567" y="1017"/>
                </a:cxn>
                <a:cxn ang="0">
                  <a:pos x="559" y="1025"/>
                </a:cxn>
                <a:cxn ang="0">
                  <a:pos x="555" y="1026"/>
                </a:cxn>
                <a:cxn ang="0">
                  <a:pos x="12" y="1026"/>
                </a:cxn>
                <a:cxn ang="0">
                  <a:pos x="8" y="1025"/>
                </a:cxn>
                <a:cxn ang="0">
                  <a:pos x="0" y="1017"/>
                </a:cxn>
                <a:cxn ang="0">
                  <a:pos x="0" y="1013"/>
                </a:cxn>
                <a:cxn ang="0">
                  <a:pos x="0" y="966"/>
                </a:cxn>
                <a:cxn ang="0">
                  <a:pos x="25" y="940"/>
                </a:cxn>
                <a:cxn ang="0">
                  <a:pos x="69" y="934"/>
                </a:cxn>
                <a:cxn ang="0">
                  <a:pos x="139" y="865"/>
                </a:cxn>
                <a:cxn ang="0">
                  <a:pos x="140" y="835"/>
                </a:cxn>
                <a:cxn ang="0">
                  <a:pos x="141" y="795"/>
                </a:cxn>
                <a:cxn ang="0">
                  <a:pos x="141" y="231"/>
                </a:cxn>
                <a:cxn ang="0">
                  <a:pos x="140" y="191"/>
                </a:cxn>
                <a:cxn ang="0">
                  <a:pos x="139" y="161"/>
                </a:cxn>
                <a:cxn ang="0">
                  <a:pos x="69" y="92"/>
                </a:cxn>
                <a:cxn ang="0">
                  <a:pos x="25" y="86"/>
                </a:cxn>
                <a:cxn ang="0">
                  <a:pos x="0" y="60"/>
                </a:cxn>
                <a:cxn ang="0">
                  <a:pos x="0" y="13"/>
                </a:cxn>
                <a:cxn ang="0">
                  <a:pos x="0" y="9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555" y="0"/>
                </a:cxn>
                <a:cxn ang="0">
                  <a:pos x="559" y="0"/>
                </a:cxn>
                <a:cxn ang="0">
                  <a:pos x="567" y="9"/>
                </a:cxn>
                <a:cxn ang="0">
                  <a:pos x="567" y="13"/>
                </a:cxn>
                <a:cxn ang="0">
                  <a:pos x="567" y="60"/>
                </a:cxn>
                <a:cxn ang="0">
                  <a:pos x="542" y="86"/>
                </a:cxn>
                <a:cxn ang="0">
                  <a:pos x="498" y="92"/>
                </a:cxn>
                <a:cxn ang="0">
                  <a:pos x="428" y="161"/>
                </a:cxn>
                <a:cxn ang="0">
                  <a:pos x="427" y="191"/>
                </a:cxn>
                <a:cxn ang="0">
                  <a:pos x="426" y="231"/>
                </a:cxn>
                <a:cxn ang="0">
                  <a:pos x="426" y="795"/>
                </a:cxn>
                <a:cxn ang="0">
                  <a:pos x="427" y="835"/>
                </a:cxn>
                <a:cxn ang="0">
                  <a:pos x="428" y="865"/>
                </a:cxn>
                <a:cxn ang="0">
                  <a:pos x="498" y="934"/>
                </a:cxn>
                <a:cxn ang="0">
                  <a:pos x="542" y="940"/>
                </a:cxn>
                <a:cxn ang="0">
                  <a:pos x="567" y="966"/>
                </a:cxn>
                <a:cxn ang="0">
                  <a:pos x="567" y="1013"/>
                </a:cxn>
              </a:cxnLst>
              <a:rect l="0" t="0" r="r" b="b"/>
              <a:pathLst>
                <a:path w="567" h="1026">
                  <a:moveTo>
                    <a:pt x="567" y="1013"/>
                  </a:moveTo>
                  <a:cubicBezTo>
                    <a:pt x="567" y="1014"/>
                    <a:pt x="567" y="1017"/>
                    <a:pt x="567" y="1017"/>
                  </a:cubicBezTo>
                  <a:cubicBezTo>
                    <a:pt x="567" y="1022"/>
                    <a:pt x="563" y="1025"/>
                    <a:pt x="559" y="1025"/>
                  </a:cubicBezTo>
                  <a:cubicBezTo>
                    <a:pt x="559" y="1025"/>
                    <a:pt x="556" y="1026"/>
                    <a:pt x="555" y="1026"/>
                  </a:cubicBezTo>
                  <a:cubicBezTo>
                    <a:pt x="555" y="1026"/>
                    <a:pt x="14" y="1026"/>
                    <a:pt x="12" y="1026"/>
                  </a:cubicBezTo>
                  <a:cubicBezTo>
                    <a:pt x="11" y="1026"/>
                    <a:pt x="8" y="1025"/>
                    <a:pt x="8" y="1025"/>
                  </a:cubicBezTo>
                  <a:cubicBezTo>
                    <a:pt x="4" y="1025"/>
                    <a:pt x="0" y="1022"/>
                    <a:pt x="0" y="1017"/>
                  </a:cubicBezTo>
                  <a:cubicBezTo>
                    <a:pt x="0" y="1017"/>
                    <a:pt x="0" y="1014"/>
                    <a:pt x="0" y="1013"/>
                  </a:cubicBezTo>
                  <a:cubicBezTo>
                    <a:pt x="0" y="966"/>
                    <a:pt x="0" y="966"/>
                    <a:pt x="0" y="966"/>
                  </a:cubicBezTo>
                  <a:cubicBezTo>
                    <a:pt x="0" y="952"/>
                    <a:pt x="9" y="941"/>
                    <a:pt x="25" y="940"/>
                  </a:cubicBezTo>
                  <a:cubicBezTo>
                    <a:pt x="37" y="938"/>
                    <a:pt x="56" y="936"/>
                    <a:pt x="69" y="934"/>
                  </a:cubicBezTo>
                  <a:cubicBezTo>
                    <a:pt x="111" y="927"/>
                    <a:pt x="134" y="911"/>
                    <a:pt x="139" y="865"/>
                  </a:cubicBezTo>
                  <a:cubicBezTo>
                    <a:pt x="139" y="857"/>
                    <a:pt x="140" y="835"/>
                    <a:pt x="140" y="835"/>
                  </a:cubicBezTo>
                  <a:cubicBezTo>
                    <a:pt x="141" y="795"/>
                    <a:pt x="141" y="795"/>
                    <a:pt x="141" y="795"/>
                  </a:cubicBezTo>
                  <a:cubicBezTo>
                    <a:pt x="141" y="231"/>
                    <a:pt x="141" y="231"/>
                    <a:pt x="141" y="231"/>
                  </a:cubicBezTo>
                  <a:cubicBezTo>
                    <a:pt x="140" y="191"/>
                    <a:pt x="140" y="191"/>
                    <a:pt x="140" y="191"/>
                  </a:cubicBezTo>
                  <a:cubicBezTo>
                    <a:pt x="140" y="191"/>
                    <a:pt x="139" y="169"/>
                    <a:pt x="139" y="161"/>
                  </a:cubicBezTo>
                  <a:cubicBezTo>
                    <a:pt x="134" y="115"/>
                    <a:pt x="111" y="99"/>
                    <a:pt x="69" y="92"/>
                  </a:cubicBezTo>
                  <a:cubicBezTo>
                    <a:pt x="56" y="90"/>
                    <a:pt x="37" y="88"/>
                    <a:pt x="25" y="86"/>
                  </a:cubicBezTo>
                  <a:cubicBezTo>
                    <a:pt x="9" y="84"/>
                    <a:pt x="0" y="74"/>
                    <a:pt x="0" y="60"/>
                  </a:cubicBezTo>
                  <a:cubicBezTo>
                    <a:pt x="0" y="60"/>
                    <a:pt x="0" y="14"/>
                    <a:pt x="0" y="13"/>
                  </a:cubicBezTo>
                  <a:cubicBezTo>
                    <a:pt x="0" y="12"/>
                    <a:pt x="0" y="9"/>
                    <a:pt x="0" y="9"/>
                  </a:cubicBezTo>
                  <a:cubicBezTo>
                    <a:pt x="0" y="4"/>
                    <a:pt x="4" y="1"/>
                    <a:pt x="8" y="0"/>
                  </a:cubicBezTo>
                  <a:cubicBezTo>
                    <a:pt x="8" y="0"/>
                    <a:pt x="11" y="0"/>
                    <a:pt x="12" y="0"/>
                  </a:cubicBezTo>
                  <a:cubicBezTo>
                    <a:pt x="14" y="0"/>
                    <a:pt x="555" y="0"/>
                    <a:pt x="555" y="0"/>
                  </a:cubicBezTo>
                  <a:cubicBezTo>
                    <a:pt x="556" y="0"/>
                    <a:pt x="559" y="0"/>
                    <a:pt x="559" y="0"/>
                  </a:cubicBezTo>
                  <a:cubicBezTo>
                    <a:pt x="563" y="1"/>
                    <a:pt x="567" y="4"/>
                    <a:pt x="567" y="9"/>
                  </a:cubicBezTo>
                  <a:cubicBezTo>
                    <a:pt x="567" y="9"/>
                    <a:pt x="567" y="12"/>
                    <a:pt x="567" y="13"/>
                  </a:cubicBezTo>
                  <a:cubicBezTo>
                    <a:pt x="567" y="60"/>
                    <a:pt x="567" y="60"/>
                    <a:pt x="567" y="60"/>
                  </a:cubicBezTo>
                  <a:cubicBezTo>
                    <a:pt x="567" y="74"/>
                    <a:pt x="558" y="84"/>
                    <a:pt x="542" y="86"/>
                  </a:cubicBezTo>
                  <a:cubicBezTo>
                    <a:pt x="530" y="88"/>
                    <a:pt x="510" y="90"/>
                    <a:pt x="498" y="92"/>
                  </a:cubicBezTo>
                  <a:cubicBezTo>
                    <a:pt x="456" y="99"/>
                    <a:pt x="433" y="115"/>
                    <a:pt x="428" y="161"/>
                  </a:cubicBezTo>
                  <a:cubicBezTo>
                    <a:pt x="428" y="169"/>
                    <a:pt x="427" y="191"/>
                    <a:pt x="427" y="191"/>
                  </a:cubicBezTo>
                  <a:cubicBezTo>
                    <a:pt x="426" y="231"/>
                    <a:pt x="426" y="231"/>
                    <a:pt x="426" y="231"/>
                  </a:cubicBezTo>
                  <a:cubicBezTo>
                    <a:pt x="426" y="795"/>
                    <a:pt x="426" y="795"/>
                    <a:pt x="426" y="795"/>
                  </a:cubicBezTo>
                  <a:cubicBezTo>
                    <a:pt x="427" y="835"/>
                    <a:pt x="427" y="835"/>
                    <a:pt x="427" y="835"/>
                  </a:cubicBezTo>
                  <a:cubicBezTo>
                    <a:pt x="427" y="835"/>
                    <a:pt x="428" y="857"/>
                    <a:pt x="428" y="865"/>
                  </a:cubicBezTo>
                  <a:cubicBezTo>
                    <a:pt x="433" y="911"/>
                    <a:pt x="456" y="927"/>
                    <a:pt x="498" y="934"/>
                  </a:cubicBezTo>
                  <a:cubicBezTo>
                    <a:pt x="510" y="936"/>
                    <a:pt x="530" y="938"/>
                    <a:pt x="542" y="940"/>
                  </a:cubicBezTo>
                  <a:cubicBezTo>
                    <a:pt x="558" y="941"/>
                    <a:pt x="567" y="952"/>
                    <a:pt x="567" y="966"/>
                  </a:cubicBezTo>
                  <a:lnTo>
                    <a:pt x="567" y="101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Freeform 32"/>
            <p:cNvSpPr>
              <a:spLocks/>
            </p:cNvSpPr>
            <p:nvPr userDrawn="1"/>
          </p:nvSpPr>
          <p:spPr bwMode="auto">
            <a:xfrm>
              <a:off x="5886450" y="-3006725"/>
              <a:ext cx="1655762" cy="1330325"/>
            </a:xfrm>
            <a:custGeom>
              <a:avLst/>
              <a:gdLst/>
              <a:ahLst/>
              <a:cxnLst>
                <a:cxn ang="0">
                  <a:pos x="709" y="1017"/>
                </a:cxn>
                <a:cxn ang="0">
                  <a:pos x="722" y="1026"/>
                </a:cxn>
                <a:cxn ang="0">
                  <a:pos x="1268" y="1025"/>
                </a:cxn>
                <a:cxn ang="0">
                  <a:pos x="1277" y="1013"/>
                </a:cxn>
                <a:cxn ang="0">
                  <a:pos x="1251" y="940"/>
                </a:cxn>
                <a:cxn ang="0">
                  <a:pos x="1138" y="865"/>
                </a:cxn>
                <a:cxn ang="0">
                  <a:pos x="1136" y="795"/>
                </a:cxn>
                <a:cxn ang="0">
                  <a:pos x="1136" y="191"/>
                </a:cxn>
                <a:cxn ang="0">
                  <a:pos x="1207" y="92"/>
                </a:cxn>
                <a:cxn ang="0">
                  <a:pos x="1277" y="60"/>
                </a:cxn>
                <a:cxn ang="0">
                  <a:pos x="1277" y="9"/>
                </a:cxn>
                <a:cxn ang="0">
                  <a:pos x="1264" y="0"/>
                </a:cxn>
                <a:cxn ang="0">
                  <a:pos x="718" y="0"/>
                </a:cxn>
                <a:cxn ang="0">
                  <a:pos x="709" y="13"/>
                </a:cxn>
                <a:cxn ang="0">
                  <a:pos x="734" y="86"/>
                </a:cxn>
                <a:cxn ang="0">
                  <a:pos x="848" y="161"/>
                </a:cxn>
                <a:cxn ang="0">
                  <a:pos x="850" y="231"/>
                </a:cxn>
                <a:cxn ang="0">
                  <a:pos x="427" y="426"/>
                </a:cxn>
                <a:cxn ang="0">
                  <a:pos x="428" y="191"/>
                </a:cxn>
                <a:cxn ang="0">
                  <a:pos x="498" y="92"/>
                </a:cxn>
                <a:cxn ang="0">
                  <a:pos x="568" y="60"/>
                </a:cxn>
                <a:cxn ang="0">
                  <a:pos x="568" y="9"/>
                </a:cxn>
                <a:cxn ang="0">
                  <a:pos x="555" y="0"/>
                </a:cxn>
                <a:cxn ang="0">
                  <a:pos x="9" y="0"/>
                </a:cxn>
                <a:cxn ang="0">
                  <a:pos x="0" y="13"/>
                </a:cxn>
                <a:cxn ang="0">
                  <a:pos x="26" y="86"/>
                </a:cxn>
                <a:cxn ang="0">
                  <a:pos x="139" y="161"/>
                </a:cxn>
                <a:cxn ang="0">
                  <a:pos x="141" y="231"/>
                </a:cxn>
                <a:cxn ang="0">
                  <a:pos x="141" y="835"/>
                </a:cxn>
                <a:cxn ang="0">
                  <a:pos x="70" y="934"/>
                </a:cxn>
                <a:cxn ang="0">
                  <a:pos x="0" y="966"/>
                </a:cxn>
                <a:cxn ang="0">
                  <a:pos x="1" y="1017"/>
                </a:cxn>
                <a:cxn ang="0">
                  <a:pos x="13" y="1026"/>
                </a:cxn>
                <a:cxn ang="0">
                  <a:pos x="559" y="1025"/>
                </a:cxn>
                <a:cxn ang="0">
                  <a:pos x="568" y="1013"/>
                </a:cxn>
                <a:cxn ang="0">
                  <a:pos x="543" y="940"/>
                </a:cxn>
                <a:cxn ang="0">
                  <a:pos x="429" y="865"/>
                </a:cxn>
                <a:cxn ang="0">
                  <a:pos x="427" y="795"/>
                </a:cxn>
                <a:cxn ang="0">
                  <a:pos x="850" y="579"/>
                </a:cxn>
                <a:cxn ang="0">
                  <a:pos x="849" y="835"/>
                </a:cxn>
                <a:cxn ang="0">
                  <a:pos x="779" y="934"/>
                </a:cxn>
                <a:cxn ang="0">
                  <a:pos x="709" y="966"/>
                </a:cxn>
              </a:cxnLst>
              <a:rect l="0" t="0" r="r" b="b"/>
              <a:pathLst>
                <a:path w="1277" h="1026">
                  <a:moveTo>
                    <a:pt x="709" y="1013"/>
                  </a:moveTo>
                  <a:cubicBezTo>
                    <a:pt x="709" y="1014"/>
                    <a:pt x="709" y="1017"/>
                    <a:pt x="709" y="1017"/>
                  </a:cubicBezTo>
                  <a:cubicBezTo>
                    <a:pt x="709" y="1022"/>
                    <a:pt x="713" y="1025"/>
                    <a:pt x="718" y="1025"/>
                  </a:cubicBezTo>
                  <a:cubicBezTo>
                    <a:pt x="718" y="1025"/>
                    <a:pt x="720" y="1026"/>
                    <a:pt x="722" y="1026"/>
                  </a:cubicBezTo>
                  <a:cubicBezTo>
                    <a:pt x="723" y="1026"/>
                    <a:pt x="1264" y="1026"/>
                    <a:pt x="1264" y="1026"/>
                  </a:cubicBezTo>
                  <a:cubicBezTo>
                    <a:pt x="1265" y="1026"/>
                    <a:pt x="1268" y="1025"/>
                    <a:pt x="1268" y="1025"/>
                  </a:cubicBezTo>
                  <a:cubicBezTo>
                    <a:pt x="1273" y="1025"/>
                    <a:pt x="1277" y="1022"/>
                    <a:pt x="1277" y="1017"/>
                  </a:cubicBezTo>
                  <a:cubicBezTo>
                    <a:pt x="1277" y="1017"/>
                    <a:pt x="1277" y="1014"/>
                    <a:pt x="1277" y="1013"/>
                  </a:cubicBezTo>
                  <a:cubicBezTo>
                    <a:pt x="1277" y="966"/>
                    <a:pt x="1277" y="966"/>
                    <a:pt x="1277" y="966"/>
                  </a:cubicBezTo>
                  <a:cubicBezTo>
                    <a:pt x="1277" y="952"/>
                    <a:pt x="1267" y="941"/>
                    <a:pt x="1251" y="940"/>
                  </a:cubicBezTo>
                  <a:cubicBezTo>
                    <a:pt x="1240" y="938"/>
                    <a:pt x="1220" y="936"/>
                    <a:pt x="1207" y="934"/>
                  </a:cubicBezTo>
                  <a:cubicBezTo>
                    <a:pt x="1166" y="927"/>
                    <a:pt x="1142" y="911"/>
                    <a:pt x="1138" y="865"/>
                  </a:cubicBezTo>
                  <a:cubicBezTo>
                    <a:pt x="1137" y="857"/>
                    <a:pt x="1136" y="835"/>
                    <a:pt x="1136" y="835"/>
                  </a:cubicBezTo>
                  <a:cubicBezTo>
                    <a:pt x="1136" y="795"/>
                    <a:pt x="1136" y="795"/>
                    <a:pt x="1136" y="795"/>
                  </a:cubicBezTo>
                  <a:cubicBezTo>
                    <a:pt x="1136" y="231"/>
                    <a:pt x="1136" y="231"/>
                    <a:pt x="1136" y="231"/>
                  </a:cubicBezTo>
                  <a:cubicBezTo>
                    <a:pt x="1136" y="191"/>
                    <a:pt x="1136" y="191"/>
                    <a:pt x="1136" y="191"/>
                  </a:cubicBezTo>
                  <a:cubicBezTo>
                    <a:pt x="1136" y="191"/>
                    <a:pt x="1137" y="169"/>
                    <a:pt x="1138" y="161"/>
                  </a:cubicBezTo>
                  <a:cubicBezTo>
                    <a:pt x="1142" y="115"/>
                    <a:pt x="1166" y="99"/>
                    <a:pt x="1207" y="92"/>
                  </a:cubicBezTo>
                  <a:cubicBezTo>
                    <a:pt x="1220" y="90"/>
                    <a:pt x="1240" y="88"/>
                    <a:pt x="1251" y="86"/>
                  </a:cubicBezTo>
                  <a:cubicBezTo>
                    <a:pt x="1267" y="84"/>
                    <a:pt x="1277" y="74"/>
                    <a:pt x="1277" y="60"/>
                  </a:cubicBezTo>
                  <a:cubicBezTo>
                    <a:pt x="1277" y="13"/>
                    <a:pt x="1277" y="13"/>
                    <a:pt x="1277" y="13"/>
                  </a:cubicBezTo>
                  <a:cubicBezTo>
                    <a:pt x="1277" y="12"/>
                    <a:pt x="1277" y="9"/>
                    <a:pt x="1277" y="9"/>
                  </a:cubicBezTo>
                  <a:cubicBezTo>
                    <a:pt x="1277" y="4"/>
                    <a:pt x="1273" y="1"/>
                    <a:pt x="1268" y="0"/>
                  </a:cubicBezTo>
                  <a:cubicBezTo>
                    <a:pt x="1268" y="0"/>
                    <a:pt x="1265" y="0"/>
                    <a:pt x="1264" y="0"/>
                  </a:cubicBezTo>
                  <a:cubicBezTo>
                    <a:pt x="1264" y="0"/>
                    <a:pt x="723" y="0"/>
                    <a:pt x="722" y="0"/>
                  </a:cubicBezTo>
                  <a:cubicBezTo>
                    <a:pt x="720" y="0"/>
                    <a:pt x="718" y="0"/>
                    <a:pt x="718" y="0"/>
                  </a:cubicBezTo>
                  <a:cubicBezTo>
                    <a:pt x="713" y="1"/>
                    <a:pt x="709" y="4"/>
                    <a:pt x="709" y="9"/>
                  </a:cubicBezTo>
                  <a:cubicBezTo>
                    <a:pt x="709" y="9"/>
                    <a:pt x="709" y="12"/>
                    <a:pt x="709" y="13"/>
                  </a:cubicBezTo>
                  <a:cubicBezTo>
                    <a:pt x="709" y="14"/>
                    <a:pt x="709" y="60"/>
                    <a:pt x="709" y="60"/>
                  </a:cubicBezTo>
                  <a:cubicBezTo>
                    <a:pt x="709" y="74"/>
                    <a:pt x="719" y="84"/>
                    <a:pt x="734" y="86"/>
                  </a:cubicBezTo>
                  <a:cubicBezTo>
                    <a:pt x="746" y="88"/>
                    <a:pt x="766" y="90"/>
                    <a:pt x="779" y="92"/>
                  </a:cubicBezTo>
                  <a:cubicBezTo>
                    <a:pt x="820" y="99"/>
                    <a:pt x="844" y="115"/>
                    <a:pt x="848" y="161"/>
                  </a:cubicBezTo>
                  <a:cubicBezTo>
                    <a:pt x="849" y="169"/>
                    <a:pt x="849" y="191"/>
                    <a:pt x="849" y="191"/>
                  </a:cubicBezTo>
                  <a:cubicBezTo>
                    <a:pt x="850" y="231"/>
                    <a:pt x="850" y="231"/>
                    <a:pt x="850" y="231"/>
                  </a:cubicBezTo>
                  <a:cubicBezTo>
                    <a:pt x="850" y="426"/>
                    <a:pt x="850" y="426"/>
                    <a:pt x="850" y="426"/>
                  </a:cubicBezTo>
                  <a:cubicBezTo>
                    <a:pt x="427" y="426"/>
                    <a:pt x="427" y="426"/>
                    <a:pt x="427" y="426"/>
                  </a:cubicBezTo>
                  <a:cubicBezTo>
                    <a:pt x="427" y="231"/>
                    <a:pt x="427" y="231"/>
                    <a:pt x="427" y="231"/>
                  </a:cubicBezTo>
                  <a:cubicBezTo>
                    <a:pt x="428" y="191"/>
                    <a:pt x="428" y="191"/>
                    <a:pt x="428" y="191"/>
                  </a:cubicBezTo>
                  <a:cubicBezTo>
                    <a:pt x="428" y="191"/>
                    <a:pt x="428" y="169"/>
                    <a:pt x="429" y="161"/>
                  </a:cubicBezTo>
                  <a:cubicBezTo>
                    <a:pt x="433" y="115"/>
                    <a:pt x="457" y="99"/>
                    <a:pt x="498" y="92"/>
                  </a:cubicBezTo>
                  <a:cubicBezTo>
                    <a:pt x="511" y="90"/>
                    <a:pt x="531" y="88"/>
                    <a:pt x="543" y="86"/>
                  </a:cubicBezTo>
                  <a:cubicBezTo>
                    <a:pt x="558" y="84"/>
                    <a:pt x="568" y="74"/>
                    <a:pt x="568" y="60"/>
                  </a:cubicBezTo>
                  <a:cubicBezTo>
                    <a:pt x="568" y="13"/>
                    <a:pt x="568" y="13"/>
                    <a:pt x="568" y="13"/>
                  </a:cubicBezTo>
                  <a:cubicBezTo>
                    <a:pt x="568" y="12"/>
                    <a:pt x="568" y="9"/>
                    <a:pt x="568" y="9"/>
                  </a:cubicBezTo>
                  <a:cubicBezTo>
                    <a:pt x="568" y="4"/>
                    <a:pt x="564" y="1"/>
                    <a:pt x="559" y="0"/>
                  </a:cubicBezTo>
                  <a:cubicBezTo>
                    <a:pt x="559" y="0"/>
                    <a:pt x="557" y="0"/>
                    <a:pt x="555" y="0"/>
                  </a:cubicBezTo>
                  <a:cubicBezTo>
                    <a:pt x="555" y="0"/>
                    <a:pt x="14" y="0"/>
                    <a:pt x="13" y="0"/>
                  </a:cubicBezTo>
                  <a:cubicBezTo>
                    <a:pt x="12" y="0"/>
                    <a:pt x="9" y="0"/>
                    <a:pt x="9" y="0"/>
                  </a:cubicBezTo>
                  <a:cubicBezTo>
                    <a:pt x="4" y="1"/>
                    <a:pt x="1" y="4"/>
                    <a:pt x="1" y="9"/>
                  </a:cubicBezTo>
                  <a:cubicBezTo>
                    <a:pt x="1" y="9"/>
                    <a:pt x="0" y="12"/>
                    <a:pt x="0" y="13"/>
                  </a:cubicBezTo>
                  <a:cubicBezTo>
                    <a:pt x="0" y="14"/>
                    <a:pt x="0" y="60"/>
                    <a:pt x="0" y="60"/>
                  </a:cubicBezTo>
                  <a:cubicBezTo>
                    <a:pt x="0" y="74"/>
                    <a:pt x="10" y="84"/>
                    <a:pt x="26" y="86"/>
                  </a:cubicBezTo>
                  <a:cubicBezTo>
                    <a:pt x="38" y="88"/>
                    <a:pt x="57" y="90"/>
                    <a:pt x="70" y="92"/>
                  </a:cubicBezTo>
                  <a:cubicBezTo>
                    <a:pt x="112" y="99"/>
                    <a:pt x="135" y="115"/>
                    <a:pt x="139" y="161"/>
                  </a:cubicBezTo>
                  <a:cubicBezTo>
                    <a:pt x="140" y="169"/>
                    <a:pt x="141" y="191"/>
                    <a:pt x="141" y="191"/>
                  </a:cubicBezTo>
                  <a:cubicBezTo>
                    <a:pt x="141" y="231"/>
                    <a:pt x="141" y="231"/>
                    <a:pt x="141" y="231"/>
                  </a:cubicBezTo>
                  <a:cubicBezTo>
                    <a:pt x="141" y="795"/>
                    <a:pt x="141" y="795"/>
                    <a:pt x="141" y="795"/>
                  </a:cubicBezTo>
                  <a:cubicBezTo>
                    <a:pt x="141" y="835"/>
                    <a:pt x="141" y="835"/>
                    <a:pt x="141" y="835"/>
                  </a:cubicBezTo>
                  <a:cubicBezTo>
                    <a:pt x="141" y="835"/>
                    <a:pt x="140" y="857"/>
                    <a:pt x="139" y="865"/>
                  </a:cubicBezTo>
                  <a:cubicBezTo>
                    <a:pt x="135" y="911"/>
                    <a:pt x="112" y="927"/>
                    <a:pt x="70" y="934"/>
                  </a:cubicBezTo>
                  <a:cubicBezTo>
                    <a:pt x="57" y="936"/>
                    <a:pt x="38" y="938"/>
                    <a:pt x="26" y="940"/>
                  </a:cubicBezTo>
                  <a:cubicBezTo>
                    <a:pt x="10" y="941"/>
                    <a:pt x="0" y="952"/>
                    <a:pt x="0" y="966"/>
                  </a:cubicBezTo>
                  <a:cubicBezTo>
                    <a:pt x="0" y="966"/>
                    <a:pt x="0" y="1012"/>
                    <a:pt x="0" y="1013"/>
                  </a:cubicBezTo>
                  <a:cubicBezTo>
                    <a:pt x="0" y="1014"/>
                    <a:pt x="1" y="1017"/>
                    <a:pt x="1" y="1017"/>
                  </a:cubicBezTo>
                  <a:cubicBezTo>
                    <a:pt x="1" y="1022"/>
                    <a:pt x="4" y="1025"/>
                    <a:pt x="9" y="1025"/>
                  </a:cubicBezTo>
                  <a:cubicBezTo>
                    <a:pt x="9" y="1025"/>
                    <a:pt x="12" y="1026"/>
                    <a:pt x="13" y="1026"/>
                  </a:cubicBezTo>
                  <a:cubicBezTo>
                    <a:pt x="14" y="1026"/>
                    <a:pt x="555" y="1026"/>
                    <a:pt x="555" y="1026"/>
                  </a:cubicBezTo>
                  <a:cubicBezTo>
                    <a:pt x="557" y="1026"/>
                    <a:pt x="559" y="1025"/>
                    <a:pt x="559" y="1025"/>
                  </a:cubicBezTo>
                  <a:cubicBezTo>
                    <a:pt x="564" y="1025"/>
                    <a:pt x="568" y="1022"/>
                    <a:pt x="568" y="1017"/>
                  </a:cubicBezTo>
                  <a:cubicBezTo>
                    <a:pt x="568" y="1017"/>
                    <a:pt x="568" y="1014"/>
                    <a:pt x="568" y="1013"/>
                  </a:cubicBezTo>
                  <a:cubicBezTo>
                    <a:pt x="568" y="966"/>
                    <a:pt x="568" y="966"/>
                    <a:pt x="568" y="966"/>
                  </a:cubicBezTo>
                  <a:cubicBezTo>
                    <a:pt x="568" y="952"/>
                    <a:pt x="558" y="941"/>
                    <a:pt x="543" y="940"/>
                  </a:cubicBezTo>
                  <a:cubicBezTo>
                    <a:pt x="531" y="938"/>
                    <a:pt x="511" y="936"/>
                    <a:pt x="498" y="934"/>
                  </a:cubicBezTo>
                  <a:cubicBezTo>
                    <a:pt x="457" y="927"/>
                    <a:pt x="433" y="911"/>
                    <a:pt x="429" y="865"/>
                  </a:cubicBezTo>
                  <a:cubicBezTo>
                    <a:pt x="428" y="857"/>
                    <a:pt x="428" y="835"/>
                    <a:pt x="428" y="835"/>
                  </a:cubicBezTo>
                  <a:cubicBezTo>
                    <a:pt x="427" y="795"/>
                    <a:pt x="427" y="795"/>
                    <a:pt x="427" y="795"/>
                  </a:cubicBezTo>
                  <a:cubicBezTo>
                    <a:pt x="427" y="579"/>
                    <a:pt x="427" y="579"/>
                    <a:pt x="427" y="579"/>
                  </a:cubicBezTo>
                  <a:cubicBezTo>
                    <a:pt x="850" y="579"/>
                    <a:pt x="850" y="579"/>
                    <a:pt x="850" y="579"/>
                  </a:cubicBezTo>
                  <a:cubicBezTo>
                    <a:pt x="850" y="795"/>
                    <a:pt x="850" y="795"/>
                    <a:pt x="850" y="795"/>
                  </a:cubicBezTo>
                  <a:cubicBezTo>
                    <a:pt x="849" y="835"/>
                    <a:pt x="849" y="835"/>
                    <a:pt x="849" y="835"/>
                  </a:cubicBezTo>
                  <a:cubicBezTo>
                    <a:pt x="849" y="835"/>
                    <a:pt x="849" y="857"/>
                    <a:pt x="848" y="865"/>
                  </a:cubicBezTo>
                  <a:cubicBezTo>
                    <a:pt x="844" y="911"/>
                    <a:pt x="820" y="927"/>
                    <a:pt x="779" y="934"/>
                  </a:cubicBezTo>
                  <a:cubicBezTo>
                    <a:pt x="766" y="936"/>
                    <a:pt x="746" y="938"/>
                    <a:pt x="734" y="940"/>
                  </a:cubicBezTo>
                  <a:cubicBezTo>
                    <a:pt x="719" y="941"/>
                    <a:pt x="709" y="952"/>
                    <a:pt x="709" y="966"/>
                  </a:cubicBezTo>
                  <a:cubicBezTo>
                    <a:pt x="709" y="966"/>
                    <a:pt x="709" y="1012"/>
                    <a:pt x="709" y="10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Freeform 33"/>
            <p:cNvSpPr>
              <a:spLocks/>
            </p:cNvSpPr>
            <p:nvPr userDrawn="1"/>
          </p:nvSpPr>
          <p:spPr bwMode="auto">
            <a:xfrm>
              <a:off x="7742238" y="-3006725"/>
              <a:ext cx="736600" cy="1330325"/>
            </a:xfrm>
            <a:custGeom>
              <a:avLst/>
              <a:gdLst/>
              <a:ahLst/>
              <a:cxnLst>
                <a:cxn ang="0">
                  <a:pos x="0" y="1013"/>
                </a:cxn>
                <a:cxn ang="0">
                  <a:pos x="0" y="1017"/>
                </a:cxn>
                <a:cxn ang="0">
                  <a:pos x="8" y="1025"/>
                </a:cxn>
                <a:cxn ang="0">
                  <a:pos x="13" y="1026"/>
                </a:cxn>
                <a:cxn ang="0">
                  <a:pos x="555" y="1026"/>
                </a:cxn>
                <a:cxn ang="0">
                  <a:pos x="559" y="1025"/>
                </a:cxn>
                <a:cxn ang="0">
                  <a:pos x="567" y="1017"/>
                </a:cxn>
                <a:cxn ang="0">
                  <a:pos x="568" y="1013"/>
                </a:cxn>
                <a:cxn ang="0">
                  <a:pos x="568" y="966"/>
                </a:cxn>
                <a:cxn ang="0">
                  <a:pos x="542" y="940"/>
                </a:cxn>
                <a:cxn ang="0">
                  <a:pos x="498" y="934"/>
                </a:cxn>
                <a:cxn ang="0">
                  <a:pos x="429" y="865"/>
                </a:cxn>
                <a:cxn ang="0">
                  <a:pos x="427" y="835"/>
                </a:cxn>
                <a:cxn ang="0">
                  <a:pos x="427" y="795"/>
                </a:cxn>
                <a:cxn ang="0">
                  <a:pos x="427" y="231"/>
                </a:cxn>
                <a:cxn ang="0">
                  <a:pos x="427" y="191"/>
                </a:cxn>
                <a:cxn ang="0">
                  <a:pos x="429" y="161"/>
                </a:cxn>
                <a:cxn ang="0">
                  <a:pos x="498" y="92"/>
                </a:cxn>
                <a:cxn ang="0">
                  <a:pos x="542" y="86"/>
                </a:cxn>
                <a:cxn ang="0">
                  <a:pos x="568" y="60"/>
                </a:cxn>
                <a:cxn ang="0">
                  <a:pos x="568" y="13"/>
                </a:cxn>
                <a:cxn ang="0">
                  <a:pos x="567" y="9"/>
                </a:cxn>
                <a:cxn ang="0">
                  <a:pos x="559" y="0"/>
                </a:cxn>
                <a:cxn ang="0">
                  <a:pos x="555" y="0"/>
                </a:cxn>
                <a:cxn ang="0">
                  <a:pos x="13" y="0"/>
                </a:cxn>
                <a:cxn ang="0">
                  <a:pos x="8" y="0"/>
                </a:cxn>
                <a:cxn ang="0">
                  <a:pos x="0" y="9"/>
                </a:cxn>
                <a:cxn ang="0">
                  <a:pos x="0" y="13"/>
                </a:cxn>
                <a:cxn ang="0">
                  <a:pos x="0" y="60"/>
                </a:cxn>
                <a:cxn ang="0">
                  <a:pos x="25" y="86"/>
                </a:cxn>
                <a:cxn ang="0">
                  <a:pos x="69" y="92"/>
                </a:cxn>
                <a:cxn ang="0">
                  <a:pos x="139" y="161"/>
                </a:cxn>
                <a:cxn ang="0">
                  <a:pos x="140" y="191"/>
                </a:cxn>
                <a:cxn ang="0">
                  <a:pos x="141" y="231"/>
                </a:cxn>
                <a:cxn ang="0">
                  <a:pos x="141" y="795"/>
                </a:cxn>
                <a:cxn ang="0">
                  <a:pos x="140" y="835"/>
                </a:cxn>
                <a:cxn ang="0">
                  <a:pos x="139" y="865"/>
                </a:cxn>
                <a:cxn ang="0">
                  <a:pos x="69" y="934"/>
                </a:cxn>
                <a:cxn ang="0">
                  <a:pos x="25" y="940"/>
                </a:cxn>
                <a:cxn ang="0">
                  <a:pos x="0" y="966"/>
                </a:cxn>
                <a:cxn ang="0">
                  <a:pos x="0" y="1013"/>
                </a:cxn>
              </a:cxnLst>
              <a:rect l="0" t="0" r="r" b="b"/>
              <a:pathLst>
                <a:path w="568" h="1026">
                  <a:moveTo>
                    <a:pt x="0" y="1013"/>
                  </a:moveTo>
                  <a:cubicBezTo>
                    <a:pt x="0" y="1014"/>
                    <a:pt x="0" y="1017"/>
                    <a:pt x="0" y="1017"/>
                  </a:cubicBezTo>
                  <a:cubicBezTo>
                    <a:pt x="0" y="1022"/>
                    <a:pt x="4" y="1025"/>
                    <a:pt x="8" y="1025"/>
                  </a:cubicBezTo>
                  <a:cubicBezTo>
                    <a:pt x="8" y="1025"/>
                    <a:pt x="11" y="1026"/>
                    <a:pt x="13" y="1026"/>
                  </a:cubicBezTo>
                  <a:cubicBezTo>
                    <a:pt x="14" y="1026"/>
                    <a:pt x="555" y="1026"/>
                    <a:pt x="555" y="1026"/>
                  </a:cubicBezTo>
                  <a:cubicBezTo>
                    <a:pt x="556" y="1026"/>
                    <a:pt x="559" y="1025"/>
                    <a:pt x="559" y="1025"/>
                  </a:cubicBezTo>
                  <a:cubicBezTo>
                    <a:pt x="564" y="1025"/>
                    <a:pt x="567" y="1022"/>
                    <a:pt x="567" y="1017"/>
                  </a:cubicBezTo>
                  <a:cubicBezTo>
                    <a:pt x="567" y="1017"/>
                    <a:pt x="568" y="1014"/>
                    <a:pt x="568" y="1013"/>
                  </a:cubicBezTo>
                  <a:cubicBezTo>
                    <a:pt x="568" y="966"/>
                    <a:pt x="568" y="966"/>
                    <a:pt x="568" y="966"/>
                  </a:cubicBezTo>
                  <a:cubicBezTo>
                    <a:pt x="568" y="952"/>
                    <a:pt x="558" y="941"/>
                    <a:pt x="542" y="940"/>
                  </a:cubicBezTo>
                  <a:cubicBezTo>
                    <a:pt x="530" y="938"/>
                    <a:pt x="511" y="936"/>
                    <a:pt x="498" y="934"/>
                  </a:cubicBezTo>
                  <a:cubicBezTo>
                    <a:pt x="456" y="927"/>
                    <a:pt x="433" y="911"/>
                    <a:pt x="429" y="865"/>
                  </a:cubicBezTo>
                  <a:cubicBezTo>
                    <a:pt x="428" y="857"/>
                    <a:pt x="427" y="835"/>
                    <a:pt x="427" y="835"/>
                  </a:cubicBezTo>
                  <a:cubicBezTo>
                    <a:pt x="427" y="795"/>
                    <a:pt x="427" y="795"/>
                    <a:pt x="427" y="795"/>
                  </a:cubicBezTo>
                  <a:cubicBezTo>
                    <a:pt x="427" y="231"/>
                    <a:pt x="427" y="231"/>
                    <a:pt x="427" y="231"/>
                  </a:cubicBezTo>
                  <a:cubicBezTo>
                    <a:pt x="427" y="191"/>
                    <a:pt x="427" y="191"/>
                    <a:pt x="427" y="191"/>
                  </a:cubicBezTo>
                  <a:cubicBezTo>
                    <a:pt x="427" y="191"/>
                    <a:pt x="428" y="169"/>
                    <a:pt x="429" y="161"/>
                  </a:cubicBezTo>
                  <a:cubicBezTo>
                    <a:pt x="433" y="115"/>
                    <a:pt x="456" y="99"/>
                    <a:pt x="498" y="92"/>
                  </a:cubicBezTo>
                  <a:cubicBezTo>
                    <a:pt x="511" y="90"/>
                    <a:pt x="530" y="88"/>
                    <a:pt x="542" y="86"/>
                  </a:cubicBezTo>
                  <a:cubicBezTo>
                    <a:pt x="558" y="84"/>
                    <a:pt x="568" y="74"/>
                    <a:pt x="568" y="60"/>
                  </a:cubicBezTo>
                  <a:cubicBezTo>
                    <a:pt x="568" y="13"/>
                    <a:pt x="568" y="13"/>
                    <a:pt x="568" y="13"/>
                  </a:cubicBezTo>
                  <a:cubicBezTo>
                    <a:pt x="568" y="12"/>
                    <a:pt x="567" y="9"/>
                    <a:pt x="567" y="9"/>
                  </a:cubicBezTo>
                  <a:cubicBezTo>
                    <a:pt x="567" y="4"/>
                    <a:pt x="564" y="1"/>
                    <a:pt x="559" y="0"/>
                  </a:cubicBezTo>
                  <a:cubicBezTo>
                    <a:pt x="559" y="0"/>
                    <a:pt x="556" y="0"/>
                    <a:pt x="555" y="0"/>
                  </a:cubicBezTo>
                  <a:cubicBezTo>
                    <a:pt x="555" y="0"/>
                    <a:pt x="14" y="0"/>
                    <a:pt x="13" y="0"/>
                  </a:cubicBezTo>
                  <a:cubicBezTo>
                    <a:pt x="11" y="0"/>
                    <a:pt x="8" y="0"/>
                    <a:pt x="8" y="0"/>
                  </a:cubicBezTo>
                  <a:cubicBezTo>
                    <a:pt x="4" y="1"/>
                    <a:pt x="0" y="4"/>
                    <a:pt x="0" y="9"/>
                  </a:cubicBezTo>
                  <a:cubicBezTo>
                    <a:pt x="0" y="9"/>
                    <a:pt x="0" y="12"/>
                    <a:pt x="0" y="13"/>
                  </a:cubicBezTo>
                  <a:cubicBezTo>
                    <a:pt x="0" y="14"/>
                    <a:pt x="0" y="60"/>
                    <a:pt x="0" y="60"/>
                  </a:cubicBezTo>
                  <a:cubicBezTo>
                    <a:pt x="0" y="74"/>
                    <a:pt x="10" y="84"/>
                    <a:pt x="25" y="86"/>
                  </a:cubicBezTo>
                  <a:cubicBezTo>
                    <a:pt x="37" y="88"/>
                    <a:pt x="57" y="90"/>
                    <a:pt x="69" y="92"/>
                  </a:cubicBezTo>
                  <a:cubicBezTo>
                    <a:pt x="111" y="99"/>
                    <a:pt x="134" y="115"/>
                    <a:pt x="139" y="161"/>
                  </a:cubicBezTo>
                  <a:cubicBezTo>
                    <a:pt x="140" y="169"/>
                    <a:pt x="140" y="191"/>
                    <a:pt x="140" y="191"/>
                  </a:cubicBezTo>
                  <a:cubicBezTo>
                    <a:pt x="141" y="231"/>
                    <a:pt x="141" y="231"/>
                    <a:pt x="141" y="231"/>
                  </a:cubicBezTo>
                  <a:cubicBezTo>
                    <a:pt x="141" y="795"/>
                    <a:pt x="141" y="795"/>
                    <a:pt x="141" y="795"/>
                  </a:cubicBezTo>
                  <a:cubicBezTo>
                    <a:pt x="140" y="835"/>
                    <a:pt x="140" y="835"/>
                    <a:pt x="140" y="835"/>
                  </a:cubicBezTo>
                  <a:cubicBezTo>
                    <a:pt x="140" y="835"/>
                    <a:pt x="140" y="857"/>
                    <a:pt x="139" y="865"/>
                  </a:cubicBezTo>
                  <a:cubicBezTo>
                    <a:pt x="134" y="911"/>
                    <a:pt x="111" y="927"/>
                    <a:pt x="69" y="934"/>
                  </a:cubicBezTo>
                  <a:cubicBezTo>
                    <a:pt x="57" y="936"/>
                    <a:pt x="37" y="938"/>
                    <a:pt x="25" y="940"/>
                  </a:cubicBezTo>
                  <a:cubicBezTo>
                    <a:pt x="10" y="941"/>
                    <a:pt x="0" y="952"/>
                    <a:pt x="0" y="966"/>
                  </a:cubicBezTo>
                  <a:cubicBezTo>
                    <a:pt x="0" y="966"/>
                    <a:pt x="0" y="1012"/>
                    <a:pt x="0" y="10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Freeform 34"/>
            <p:cNvSpPr>
              <a:spLocks noEditPoints="1"/>
            </p:cNvSpPr>
            <p:nvPr userDrawn="1"/>
          </p:nvSpPr>
          <p:spPr bwMode="auto">
            <a:xfrm>
              <a:off x="3078163" y="-1282700"/>
              <a:ext cx="504825" cy="425450"/>
            </a:xfrm>
            <a:custGeom>
              <a:avLst/>
              <a:gdLst/>
              <a:ahLst/>
              <a:cxnLst>
                <a:cxn ang="0">
                  <a:pos x="314" y="328"/>
                </a:cxn>
                <a:cxn ang="0">
                  <a:pos x="243" y="261"/>
                </a:cxn>
                <a:cxn ang="0">
                  <a:pos x="166" y="171"/>
                </a:cxn>
                <a:cxn ang="0">
                  <a:pos x="137" y="171"/>
                </a:cxn>
                <a:cxn ang="0">
                  <a:pos x="137" y="264"/>
                </a:cxn>
                <a:cxn ang="0">
                  <a:pos x="156" y="279"/>
                </a:cxn>
                <a:cxn ang="0">
                  <a:pos x="197" y="279"/>
                </a:cxn>
                <a:cxn ang="0">
                  <a:pos x="197" y="319"/>
                </a:cxn>
                <a:cxn ang="0">
                  <a:pos x="0" y="319"/>
                </a:cxn>
                <a:cxn ang="0">
                  <a:pos x="0" y="279"/>
                </a:cxn>
                <a:cxn ang="0">
                  <a:pos x="40" y="279"/>
                </a:cxn>
                <a:cxn ang="0">
                  <a:pos x="59" y="264"/>
                </a:cxn>
                <a:cxn ang="0">
                  <a:pos x="59" y="55"/>
                </a:cxn>
                <a:cxn ang="0">
                  <a:pos x="40" y="40"/>
                </a:cxn>
                <a:cxn ang="0">
                  <a:pos x="0" y="40"/>
                </a:cxn>
                <a:cxn ang="0">
                  <a:pos x="0" y="0"/>
                </a:cxn>
                <a:cxn ang="0">
                  <a:pos x="231" y="0"/>
                </a:cxn>
                <a:cxn ang="0">
                  <a:pos x="346" y="81"/>
                </a:cxn>
                <a:cxn ang="0">
                  <a:pos x="260" y="158"/>
                </a:cxn>
                <a:cxn ang="0">
                  <a:pos x="315" y="223"/>
                </a:cxn>
                <a:cxn ang="0">
                  <a:pos x="334" y="279"/>
                </a:cxn>
                <a:cxn ang="0">
                  <a:pos x="349" y="243"/>
                </a:cxn>
                <a:cxn ang="0">
                  <a:pos x="349" y="226"/>
                </a:cxn>
                <a:cxn ang="0">
                  <a:pos x="389" y="226"/>
                </a:cxn>
                <a:cxn ang="0">
                  <a:pos x="389" y="243"/>
                </a:cxn>
                <a:cxn ang="0">
                  <a:pos x="314" y="328"/>
                </a:cxn>
                <a:cxn ang="0">
                  <a:pos x="137" y="132"/>
                </a:cxn>
                <a:cxn ang="0">
                  <a:pos x="197" y="132"/>
                </a:cxn>
                <a:cxn ang="0">
                  <a:pos x="267" y="82"/>
                </a:cxn>
                <a:cxn ang="0">
                  <a:pos x="202" y="39"/>
                </a:cxn>
                <a:cxn ang="0">
                  <a:pos x="137" y="39"/>
                </a:cxn>
                <a:cxn ang="0">
                  <a:pos x="137" y="132"/>
                </a:cxn>
              </a:cxnLst>
              <a:rect l="0" t="0" r="r" b="b"/>
              <a:pathLst>
                <a:path w="389" h="328">
                  <a:moveTo>
                    <a:pt x="314" y="328"/>
                  </a:moveTo>
                  <a:cubicBezTo>
                    <a:pt x="266" y="328"/>
                    <a:pt x="243" y="307"/>
                    <a:pt x="243" y="261"/>
                  </a:cubicBezTo>
                  <a:cubicBezTo>
                    <a:pt x="243" y="184"/>
                    <a:pt x="224" y="171"/>
                    <a:pt x="166" y="171"/>
                  </a:cubicBezTo>
                  <a:cubicBezTo>
                    <a:pt x="137" y="171"/>
                    <a:pt x="137" y="171"/>
                    <a:pt x="137" y="171"/>
                  </a:cubicBezTo>
                  <a:cubicBezTo>
                    <a:pt x="137" y="264"/>
                    <a:pt x="137" y="264"/>
                    <a:pt x="137" y="264"/>
                  </a:cubicBezTo>
                  <a:cubicBezTo>
                    <a:pt x="137" y="274"/>
                    <a:pt x="140" y="279"/>
                    <a:pt x="156" y="279"/>
                  </a:cubicBezTo>
                  <a:cubicBezTo>
                    <a:pt x="197" y="279"/>
                    <a:pt x="197" y="279"/>
                    <a:pt x="197" y="279"/>
                  </a:cubicBezTo>
                  <a:cubicBezTo>
                    <a:pt x="197" y="319"/>
                    <a:pt x="197" y="319"/>
                    <a:pt x="197" y="319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40" y="279"/>
                    <a:pt x="40" y="279"/>
                    <a:pt x="40" y="279"/>
                  </a:cubicBezTo>
                  <a:cubicBezTo>
                    <a:pt x="56" y="279"/>
                    <a:pt x="59" y="274"/>
                    <a:pt x="59" y="264"/>
                  </a:cubicBezTo>
                  <a:cubicBezTo>
                    <a:pt x="59" y="55"/>
                    <a:pt x="59" y="55"/>
                    <a:pt x="59" y="55"/>
                  </a:cubicBezTo>
                  <a:cubicBezTo>
                    <a:pt x="59" y="45"/>
                    <a:pt x="56" y="40"/>
                    <a:pt x="4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1" y="0"/>
                    <a:pt x="231" y="0"/>
                    <a:pt x="231" y="0"/>
                  </a:cubicBezTo>
                  <a:cubicBezTo>
                    <a:pt x="307" y="0"/>
                    <a:pt x="346" y="27"/>
                    <a:pt x="346" y="81"/>
                  </a:cubicBezTo>
                  <a:cubicBezTo>
                    <a:pt x="346" y="122"/>
                    <a:pt x="314" y="150"/>
                    <a:pt x="260" y="158"/>
                  </a:cubicBezTo>
                  <a:cubicBezTo>
                    <a:pt x="305" y="167"/>
                    <a:pt x="315" y="190"/>
                    <a:pt x="315" y="223"/>
                  </a:cubicBezTo>
                  <a:cubicBezTo>
                    <a:pt x="315" y="248"/>
                    <a:pt x="318" y="279"/>
                    <a:pt x="334" y="279"/>
                  </a:cubicBezTo>
                  <a:cubicBezTo>
                    <a:pt x="343" y="279"/>
                    <a:pt x="349" y="273"/>
                    <a:pt x="349" y="243"/>
                  </a:cubicBezTo>
                  <a:cubicBezTo>
                    <a:pt x="349" y="226"/>
                    <a:pt x="349" y="226"/>
                    <a:pt x="349" y="226"/>
                  </a:cubicBezTo>
                  <a:cubicBezTo>
                    <a:pt x="389" y="226"/>
                    <a:pt x="389" y="226"/>
                    <a:pt x="389" y="226"/>
                  </a:cubicBezTo>
                  <a:cubicBezTo>
                    <a:pt x="389" y="243"/>
                    <a:pt x="389" y="243"/>
                    <a:pt x="389" y="243"/>
                  </a:cubicBezTo>
                  <a:cubicBezTo>
                    <a:pt x="389" y="300"/>
                    <a:pt x="364" y="328"/>
                    <a:pt x="314" y="328"/>
                  </a:cubicBezTo>
                  <a:close/>
                  <a:moveTo>
                    <a:pt x="137" y="132"/>
                  </a:moveTo>
                  <a:cubicBezTo>
                    <a:pt x="197" y="132"/>
                    <a:pt x="197" y="132"/>
                    <a:pt x="197" y="132"/>
                  </a:cubicBezTo>
                  <a:cubicBezTo>
                    <a:pt x="256" y="132"/>
                    <a:pt x="267" y="113"/>
                    <a:pt x="267" y="82"/>
                  </a:cubicBezTo>
                  <a:cubicBezTo>
                    <a:pt x="267" y="54"/>
                    <a:pt x="245" y="39"/>
                    <a:pt x="202" y="39"/>
                  </a:cubicBezTo>
                  <a:cubicBezTo>
                    <a:pt x="137" y="39"/>
                    <a:pt x="137" y="39"/>
                    <a:pt x="137" y="39"/>
                  </a:cubicBezTo>
                  <a:lnTo>
                    <a:pt x="137" y="1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Freeform 35"/>
            <p:cNvSpPr>
              <a:spLocks noEditPoints="1"/>
            </p:cNvSpPr>
            <p:nvPr userDrawn="1"/>
          </p:nvSpPr>
          <p:spPr bwMode="auto">
            <a:xfrm>
              <a:off x="3633788" y="-1173163"/>
              <a:ext cx="319087" cy="312737"/>
            </a:xfrm>
            <a:custGeom>
              <a:avLst/>
              <a:gdLst/>
              <a:ahLst/>
              <a:cxnLst>
                <a:cxn ang="0">
                  <a:pos x="127" y="241"/>
                </a:cxn>
                <a:cxn ang="0">
                  <a:pos x="0" y="120"/>
                </a:cxn>
                <a:cxn ang="0">
                  <a:pos x="125" y="0"/>
                </a:cxn>
                <a:cxn ang="0">
                  <a:pos x="215" y="37"/>
                </a:cxn>
                <a:cxn ang="0">
                  <a:pos x="244" y="126"/>
                </a:cxn>
                <a:cxn ang="0">
                  <a:pos x="244" y="129"/>
                </a:cxn>
                <a:cxn ang="0">
                  <a:pos x="76" y="129"/>
                </a:cxn>
                <a:cxn ang="0">
                  <a:pos x="93" y="185"/>
                </a:cxn>
                <a:cxn ang="0">
                  <a:pos x="133" y="200"/>
                </a:cxn>
                <a:cxn ang="0">
                  <a:pos x="194" y="152"/>
                </a:cxn>
                <a:cxn ang="0">
                  <a:pos x="195" y="150"/>
                </a:cxn>
                <a:cxn ang="0">
                  <a:pos x="243" y="150"/>
                </a:cxn>
                <a:cxn ang="0">
                  <a:pos x="243" y="153"/>
                </a:cxn>
                <a:cxn ang="0">
                  <a:pos x="127" y="241"/>
                </a:cxn>
                <a:cxn ang="0">
                  <a:pos x="76" y="92"/>
                </a:cxn>
                <a:cxn ang="0">
                  <a:pos x="169" y="92"/>
                </a:cxn>
                <a:cxn ang="0">
                  <a:pos x="155" y="50"/>
                </a:cxn>
                <a:cxn ang="0">
                  <a:pos x="124" y="38"/>
                </a:cxn>
                <a:cxn ang="0">
                  <a:pos x="76" y="92"/>
                </a:cxn>
              </a:cxnLst>
              <a:rect l="0" t="0" r="r" b="b"/>
              <a:pathLst>
                <a:path w="247" h="241">
                  <a:moveTo>
                    <a:pt x="127" y="241"/>
                  </a:moveTo>
                  <a:cubicBezTo>
                    <a:pt x="44" y="241"/>
                    <a:pt x="0" y="199"/>
                    <a:pt x="0" y="120"/>
                  </a:cubicBezTo>
                  <a:cubicBezTo>
                    <a:pt x="0" y="50"/>
                    <a:pt x="52" y="0"/>
                    <a:pt x="125" y="0"/>
                  </a:cubicBezTo>
                  <a:cubicBezTo>
                    <a:pt x="172" y="0"/>
                    <a:pt x="200" y="20"/>
                    <a:pt x="215" y="37"/>
                  </a:cubicBezTo>
                  <a:cubicBezTo>
                    <a:pt x="237" y="61"/>
                    <a:pt x="247" y="94"/>
                    <a:pt x="244" y="126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76" y="129"/>
                    <a:pt x="76" y="129"/>
                    <a:pt x="76" y="129"/>
                  </a:cubicBezTo>
                  <a:cubicBezTo>
                    <a:pt x="75" y="153"/>
                    <a:pt x="81" y="173"/>
                    <a:pt x="93" y="185"/>
                  </a:cubicBezTo>
                  <a:cubicBezTo>
                    <a:pt x="102" y="195"/>
                    <a:pt x="116" y="200"/>
                    <a:pt x="133" y="200"/>
                  </a:cubicBezTo>
                  <a:cubicBezTo>
                    <a:pt x="168" y="200"/>
                    <a:pt x="188" y="185"/>
                    <a:pt x="194" y="152"/>
                  </a:cubicBezTo>
                  <a:cubicBezTo>
                    <a:pt x="195" y="150"/>
                    <a:pt x="195" y="150"/>
                    <a:pt x="195" y="150"/>
                  </a:cubicBezTo>
                  <a:cubicBezTo>
                    <a:pt x="243" y="150"/>
                    <a:pt x="243" y="150"/>
                    <a:pt x="243" y="150"/>
                  </a:cubicBezTo>
                  <a:cubicBezTo>
                    <a:pt x="243" y="153"/>
                    <a:pt x="243" y="153"/>
                    <a:pt x="243" y="153"/>
                  </a:cubicBezTo>
                  <a:cubicBezTo>
                    <a:pt x="236" y="210"/>
                    <a:pt x="196" y="241"/>
                    <a:pt x="127" y="241"/>
                  </a:cubicBezTo>
                  <a:close/>
                  <a:moveTo>
                    <a:pt x="76" y="92"/>
                  </a:moveTo>
                  <a:cubicBezTo>
                    <a:pt x="169" y="92"/>
                    <a:pt x="169" y="92"/>
                    <a:pt x="169" y="92"/>
                  </a:cubicBezTo>
                  <a:cubicBezTo>
                    <a:pt x="169" y="79"/>
                    <a:pt x="166" y="61"/>
                    <a:pt x="155" y="50"/>
                  </a:cubicBezTo>
                  <a:cubicBezTo>
                    <a:pt x="147" y="42"/>
                    <a:pt x="137" y="38"/>
                    <a:pt x="124" y="38"/>
                  </a:cubicBezTo>
                  <a:cubicBezTo>
                    <a:pt x="86" y="38"/>
                    <a:pt x="78" y="71"/>
                    <a:pt x="76" y="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Freeform 36"/>
            <p:cNvSpPr>
              <a:spLocks noEditPoints="1"/>
            </p:cNvSpPr>
            <p:nvPr userDrawn="1"/>
          </p:nvSpPr>
          <p:spPr bwMode="auto">
            <a:xfrm>
              <a:off x="4014788" y="-1173163"/>
              <a:ext cx="369887" cy="312737"/>
            </a:xfrm>
            <a:custGeom>
              <a:avLst/>
              <a:gdLst/>
              <a:ahLst/>
              <a:cxnLst>
                <a:cxn ang="0">
                  <a:pos x="214" y="241"/>
                </a:cxn>
                <a:cxn ang="0">
                  <a:pos x="160" y="209"/>
                </a:cxn>
                <a:cxn ang="0">
                  <a:pos x="75" y="241"/>
                </a:cxn>
                <a:cxn ang="0">
                  <a:pos x="0" y="178"/>
                </a:cxn>
                <a:cxn ang="0">
                  <a:pos x="90" y="107"/>
                </a:cxn>
                <a:cxn ang="0">
                  <a:pos x="157" y="64"/>
                </a:cxn>
                <a:cxn ang="0">
                  <a:pos x="104" y="31"/>
                </a:cxn>
                <a:cxn ang="0">
                  <a:pos x="62" y="41"/>
                </a:cxn>
                <a:cxn ang="0">
                  <a:pos x="92" y="68"/>
                </a:cxn>
                <a:cxn ang="0">
                  <a:pos x="53" y="99"/>
                </a:cxn>
                <a:cxn ang="0">
                  <a:pos x="12" y="61"/>
                </a:cxn>
                <a:cxn ang="0">
                  <a:pos x="120" y="0"/>
                </a:cxn>
                <a:cxn ang="0">
                  <a:pos x="224" y="71"/>
                </a:cxn>
                <a:cxn ang="0">
                  <a:pos x="224" y="187"/>
                </a:cxn>
                <a:cxn ang="0">
                  <a:pos x="234" y="200"/>
                </a:cxn>
                <a:cxn ang="0">
                  <a:pos x="246" y="167"/>
                </a:cxn>
                <a:cxn ang="0">
                  <a:pos x="246" y="146"/>
                </a:cxn>
                <a:cxn ang="0">
                  <a:pos x="285" y="146"/>
                </a:cxn>
                <a:cxn ang="0">
                  <a:pos x="285" y="163"/>
                </a:cxn>
                <a:cxn ang="0">
                  <a:pos x="214" y="241"/>
                </a:cxn>
                <a:cxn ang="0">
                  <a:pos x="157" y="118"/>
                </a:cxn>
                <a:cxn ang="0">
                  <a:pos x="105" y="139"/>
                </a:cxn>
                <a:cxn ang="0">
                  <a:pos x="75" y="173"/>
                </a:cxn>
                <a:cxn ang="0">
                  <a:pos x="104" y="200"/>
                </a:cxn>
                <a:cxn ang="0">
                  <a:pos x="157" y="145"/>
                </a:cxn>
                <a:cxn ang="0">
                  <a:pos x="157" y="118"/>
                </a:cxn>
              </a:cxnLst>
              <a:rect l="0" t="0" r="r" b="b"/>
              <a:pathLst>
                <a:path w="285" h="241">
                  <a:moveTo>
                    <a:pt x="214" y="241"/>
                  </a:moveTo>
                  <a:cubicBezTo>
                    <a:pt x="186" y="241"/>
                    <a:pt x="166" y="229"/>
                    <a:pt x="160" y="209"/>
                  </a:cubicBezTo>
                  <a:cubicBezTo>
                    <a:pt x="142" y="230"/>
                    <a:pt x="113" y="241"/>
                    <a:pt x="75" y="241"/>
                  </a:cubicBezTo>
                  <a:cubicBezTo>
                    <a:pt x="27" y="241"/>
                    <a:pt x="0" y="218"/>
                    <a:pt x="0" y="178"/>
                  </a:cubicBezTo>
                  <a:cubicBezTo>
                    <a:pt x="0" y="126"/>
                    <a:pt x="48" y="116"/>
                    <a:pt x="90" y="107"/>
                  </a:cubicBezTo>
                  <a:cubicBezTo>
                    <a:pt x="126" y="99"/>
                    <a:pt x="157" y="93"/>
                    <a:pt x="157" y="64"/>
                  </a:cubicBezTo>
                  <a:cubicBezTo>
                    <a:pt x="157" y="41"/>
                    <a:pt x="140" y="31"/>
                    <a:pt x="104" y="31"/>
                  </a:cubicBezTo>
                  <a:cubicBezTo>
                    <a:pt x="92" y="31"/>
                    <a:pt x="73" y="34"/>
                    <a:pt x="62" y="41"/>
                  </a:cubicBezTo>
                  <a:cubicBezTo>
                    <a:pt x="81" y="41"/>
                    <a:pt x="92" y="51"/>
                    <a:pt x="92" y="68"/>
                  </a:cubicBezTo>
                  <a:cubicBezTo>
                    <a:pt x="92" y="82"/>
                    <a:pt x="85" y="99"/>
                    <a:pt x="53" y="99"/>
                  </a:cubicBezTo>
                  <a:cubicBezTo>
                    <a:pt x="30" y="99"/>
                    <a:pt x="12" y="83"/>
                    <a:pt x="12" y="61"/>
                  </a:cubicBezTo>
                  <a:cubicBezTo>
                    <a:pt x="12" y="5"/>
                    <a:pt x="95" y="0"/>
                    <a:pt x="120" y="0"/>
                  </a:cubicBezTo>
                  <a:cubicBezTo>
                    <a:pt x="187" y="0"/>
                    <a:pt x="224" y="26"/>
                    <a:pt x="224" y="71"/>
                  </a:cubicBezTo>
                  <a:cubicBezTo>
                    <a:pt x="224" y="187"/>
                    <a:pt x="224" y="187"/>
                    <a:pt x="224" y="187"/>
                  </a:cubicBezTo>
                  <a:cubicBezTo>
                    <a:pt x="224" y="196"/>
                    <a:pt x="228" y="200"/>
                    <a:pt x="234" y="200"/>
                  </a:cubicBezTo>
                  <a:cubicBezTo>
                    <a:pt x="238" y="200"/>
                    <a:pt x="246" y="200"/>
                    <a:pt x="246" y="167"/>
                  </a:cubicBezTo>
                  <a:cubicBezTo>
                    <a:pt x="246" y="146"/>
                    <a:pt x="246" y="146"/>
                    <a:pt x="246" y="146"/>
                  </a:cubicBezTo>
                  <a:cubicBezTo>
                    <a:pt x="285" y="146"/>
                    <a:pt x="285" y="146"/>
                    <a:pt x="285" y="146"/>
                  </a:cubicBezTo>
                  <a:cubicBezTo>
                    <a:pt x="285" y="163"/>
                    <a:pt x="285" y="163"/>
                    <a:pt x="285" y="163"/>
                  </a:cubicBezTo>
                  <a:cubicBezTo>
                    <a:pt x="285" y="215"/>
                    <a:pt x="262" y="241"/>
                    <a:pt x="214" y="241"/>
                  </a:cubicBezTo>
                  <a:close/>
                  <a:moveTo>
                    <a:pt x="157" y="118"/>
                  </a:moveTo>
                  <a:cubicBezTo>
                    <a:pt x="105" y="139"/>
                    <a:pt x="105" y="139"/>
                    <a:pt x="105" y="139"/>
                  </a:cubicBezTo>
                  <a:cubicBezTo>
                    <a:pt x="89" y="146"/>
                    <a:pt x="75" y="153"/>
                    <a:pt x="75" y="173"/>
                  </a:cubicBezTo>
                  <a:cubicBezTo>
                    <a:pt x="75" y="191"/>
                    <a:pt x="84" y="200"/>
                    <a:pt x="104" y="200"/>
                  </a:cubicBezTo>
                  <a:cubicBezTo>
                    <a:pt x="141" y="200"/>
                    <a:pt x="157" y="172"/>
                    <a:pt x="157" y="145"/>
                  </a:cubicBezTo>
                  <a:lnTo>
                    <a:pt x="157" y="1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Freeform 37"/>
            <p:cNvSpPr>
              <a:spLocks/>
            </p:cNvSpPr>
            <p:nvPr userDrawn="1"/>
          </p:nvSpPr>
          <p:spPr bwMode="auto">
            <a:xfrm>
              <a:off x="4433888" y="-1282700"/>
              <a:ext cx="207962" cy="412750"/>
            </a:xfrm>
            <a:custGeom>
              <a:avLst/>
              <a:gdLst/>
              <a:ahLst/>
              <a:cxnLst>
                <a:cxn ang="0">
                  <a:pos x="160" y="319"/>
                </a:cxn>
                <a:cxn ang="0">
                  <a:pos x="0" y="319"/>
                </a:cxn>
                <a:cxn ang="0">
                  <a:pos x="0" y="282"/>
                </a:cxn>
                <a:cxn ang="0">
                  <a:pos x="29" y="282"/>
                </a:cxn>
                <a:cxn ang="0">
                  <a:pos x="47" y="266"/>
                </a:cxn>
                <a:cxn ang="0">
                  <a:pos x="47" y="53"/>
                </a:cxn>
                <a:cxn ang="0">
                  <a:pos x="29" y="36"/>
                </a:cxn>
                <a:cxn ang="0">
                  <a:pos x="0" y="36"/>
                </a:cxn>
                <a:cxn ang="0">
                  <a:pos x="0" y="0"/>
                </a:cxn>
                <a:cxn ang="0">
                  <a:pos x="114" y="0"/>
                </a:cxn>
                <a:cxn ang="0">
                  <a:pos x="114" y="266"/>
                </a:cxn>
                <a:cxn ang="0">
                  <a:pos x="133" y="282"/>
                </a:cxn>
                <a:cxn ang="0">
                  <a:pos x="160" y="282"/>
                </a:cxn>
                <a:cxn ang="0">
                  <a:pos x="160" y="319"/>
                </a:cxn>
              </a:cxnLst>
              <a:rect l="0" t="0" r="r" b="b"/>
              <a:pathLst>
                <a:path w="160" h="319">
                  <a:moveTo>
                    <a:pt x="160" y="319"/>
                  </a:moveTo>
                  <a:cubicBezTo>
                    <a:pt x="0" y="319"/>
                    <a:pt x="0" y="319"/>
                    <a:pt x="0" y="319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29" y="282"/>
                    <a:pt x="29" y="282"/>
                    <a:pt x="29" y="282"/>
                  </a:cubicBezTo>
                  <a:cubicBezTo>
                    <a:pt x="42" y="282"/>
                    <a:pt x="47" y="278"/>
                    <a:pt x="47" y="266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41"/>
                    <a:pt x="42" y="36"/>
                    <a:pt x="29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266"/>
                    <a:pt x="114" y="266"/>
                    <a:pt x="114" y="266"/>
                  </a:cubicBezTo>
                  <a:cubicBezTo>
                    <a:pt x="114" y="278"/>
                    <a:pt x="119" y="282"/>
                    <a:pt x="133" y="282"/>
                  </a:cubicBezTo>
                  <a:cubicBezTo>
                    <a:pt x="160" y="282"/>
                    <a:pt x="160" y="282"/>
                    <a:pt x="160" y="282"/>
                  </a:cubicBezTo>
                  <a:lnTo>
                    <a:pt x="160" y="3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Freeform 38"/>
            <p:cNvSpPr>
              <a:spLocks noEditPoints="1"/>
            </p:cNvSpPr>
            <p:nvPr userDrawn="1"/>
          </p:nvSpPr>
          <p:spPr bwMode="auto">
            <a:xfrm>
              <a:off x="4703763" y="-1290638"/>
              <a:ext cx="206375" cy="420687"/>
            </a:xfrm>
            <a:custGeom>
              <a:avLst/>
              <a:gdLst/>
              <a:ahLst/>
              <a:cxnLst>
                <a:cxn ang="0">
                  <a:pos x="159" y="325"/>
                </a:cxn>
                <a:cxn ang="0">
                  <a:pos x="0" y="325"/>
                </a:cxn>
                <a:cxn ang="0">
                  <a:pos x="0" y="288"/>
                </a:cxn>
                <a:cxn ang="0">
                  <a:pos x="27" y="288"/>
                </a:cxn>
                <a:cxn ang="0">
                  <a:pos x="46" y="272"/>
                </a:cxn>
                <a:cxn ang="0">
                  <a:pos x="46" y="151"/>
                </a:cxn>
                <a:cxn ang="0">
                  <a:pos x="27" y="134"/>
                </a:cxn>
                <a:cxn ang="0">
                  <a:pos x="0" y="134"/>
                </a:cxn>
                <a:cxn ang="0">
                  <a:pos x="0" y="98"/>
                </a:cxn>
                <a:cxn ang="0">
                  <a:pos x="113" y="98"/>
                </a:cxn>
                <a:cxn ang="0">
                  <a:pos x="113" y="272"/>
                </a:cxn>
                <a:cxn ang="0">
                  <a:pos x="131" y="288"/>
                </a:cxn>
                <a:cxn ang="0">
                  <a:pos x="159" y="288"/>
                </a:cxn>
                <a:cxn ang="0">
                  <a:pos x="159" y="325"/>
                </a:cxn>
                <a:cxn ang="0">
                  <a:pos x="72" y="73"/>
                </a:cxn>
                <a:cxn ang="0">
                  <a:pos x="32" y="37"/>
                </a:cxn>
                <a:cxn ang="0">
                  <a:pos x="72" y="0"/>
                </a:cxn>
                <a:cxn ang="0">
                  <a:pos x="113" y="37"/>
                </a:cxn>
                <a:cxn ang="0">
                  <a:pos x="72" y="73"/>
                </a:cxn>
              </a:cxnLst>
              <a:rect l="0" t="0" r="r" b="b"/>
              <a:pathLst>
                <a:path w="159" h="325">
                  <a:moveTo>
                    <a:pt x="159" y="325"/>
                  </a:moveTo>
                  <a:cubicBezTo>
                    <a:pt x="0" y="325"/>
                    <a:pt x="0" y="325"/>
                    <a:pt x="0" y="325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27" y="288"/>
                    <a:pt x="27" y="288"/>
                    <a:pt x="27" y="288"/>
                  </a:cubicBezTo>
                  <a:cubicBezTo>
                    <a:pt x="41" y="288"/>
                    <a:pt x="46" y="284"/>
                    <a:pt x="46" y="272"/>
                  </a:cubicBezTo>
                  <a:cubicBezTo>
                    <a:pt x="46" y="151"/>
                    <a:pt x="46" y="151"/>
                    <a:pt x="46" y="151"/>
                  </a:cubicBezTo>
                  <a:cubicBezTo>
                    <a:pt x="46" y="139"/>
                    <a:pt x="41" y="134"/>
                    <a:pt x="27" y="134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113" y="98"/>
                    <a:pt x="113" y="98"/>
                    <a:pt x="113" y="98"/>
                  </a:cubicBezTo>
                  <a:cubicBezTo>
                    <a:pt x="113" y="272"/>
                    <a:pt x="113" y="272"/>
                    <a:pt x="113" y="272"/>
                  </a:cubicBezTo>
                  <a:cubicBezTo>
                    <a:pt x="113" y="284"/>
                    <a:pt x="117" y="288"/>
                    <a:pt x="131" y="288"/>
                  </a:cubicBezTo>
                  <a:cubicBezTo>
                    <a:pt x="159" y="288"/>
                    <a:pt x="159" y="288"/>
                    <a:pt x="159" y="288"/>
                  </a:cubicBezTo>
                  <a:lnTo>
                    <a:pt x="159" y="325"/>
                  </a:lnTo>
                  <a:close/>
                  <a:moveTo>
                    <a:pt x="72" y="73"/>
                  </a:moveTo>
                  <a:cubicBezTo>
                    <a:pt x="50" y="73"/>
                    <a:pt x="32" y="57"/>
                    <a:pt x="32" y="37"/>
                  </a:cubicBezTo>
                  <a:cubicBezTo>
                    <a:pt x="32" y="17"/>
                    <a:pt x="50" y="0"/>
                    <a:pt x="72" y="0"/>
                  </a:cubicBezTo>
                  <a:cubicBezTo>
                    <a:pt x="94" y="0"/>
                    <a:pt x="113" y="17"/>
                    <a:pt x="113" y="37"/>
                  </a:cubicBezTo>
                  <a:cubicBezTo>
                    <a:pt x="113" y="57"/>
                    <a:pt x="94" y="73"/>
                    <a:pt x="72" y="7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Freeform 39"/>
            <p:cNvSpPr>
              <a:spLocks/>
            </p:cNvSpPr>
            <p:nvPr userDrawn="1"/>
          </p:nvSpPr>
          <p:spPr bwMode="auto">
            <a:xfrm>
              <a:off x="4972050" y="-1163638"/>
              <a:ext cx="307975" cy="293687"/>
            </a:xfrm>
            <a:custGeom>
              <a:avLst/>
              <a:gdLst/>
              <a:ahLst/>
              <a:cxnLst>
                <a:cxn ang="0">
                  <a:pos x="238" y="227"/>
                </a:cxn>
                <a:cxn ang="0">
                  <a:pos x="0" y="227"/>
                </a:cxn>
                <a:cxn ang="0">
                  <a:pos x="0" y="187"/>
                </a:cxn>
                <a:cxn ang="0">
                  <a:pos x="1" y="187"/>
                </a:cxn>
                <a:cxn ang="0">
                  <a:pos x="153" y="36"/>
                </a:cxn>
                <a:cxn ang="0">
                  <a:pos x="94" y="36"/>
                </a:cxn>
                <a:cxn ang="0">
                  <a:pos x="55" y="72"/>
                </a:cxn>
                <a:cxn ang="0">
                  <a:pos x="55" y="103"/>
                </a:cxn>
                <a:cxn ang="0">
                  <a:pos x="11" y="103"/>
                </a:cxn>
                <a:cxn ang="0">
                  <a:pos x="11" y="0"/>
                </a:cxn>
                <a:cxn ang="0">
                  <a:pos x="238" y="0"/>
                </a:cxn>
                <a:cxn ang="0">
                  <a:pos x="238" y="40"/>
                </a:cxn>
                <a:cxn ang="0">
                  <a:pos x="237" y="40"/>
                </a:cxn>
                <a:cxn ang="0">
                  <a:pos x="85" y="190"/>
                </a:cxn>
                <a:cxn ang="0">
                  <a:pos x="141" y="190"/>
                </a:cxn>
                <a:cxn ang="0">
                  <a:pos x="194" y="139"/>
                </a:cxn>
                <a:cxn ang="0">
                  <a:pos x="194" y="117"/>
                </a:cxn>
                <a:cxn ang="0">
                  <a:pos x="238" y="117"/>
                </a:cxn>
                <a:cxn ang="0">
                  <a:pos x="238" y="227"/>
                </a:cxn>
              </a:cxnLst>
              <a:rect l="0" t="0" r="r" b="b"/>
              <a:pathLst>
                <a:path w="238" h="227">
                  <a:moveTo>
                    <a:pt x="238" y="227"/>
                  </a:moveTo>
                  <a:cubicBezTo>
                    <a:pt x="0" y="227"/>
                    <a:pt x="0" y="227"/>
                    <a:pt x="0" y="22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1" y="187"/>
                    <a:pt x="1" y="187"/>
                    <a:pt x="1" y="187"/>
                  </a:cubicBezTo>
                  <a:cubicBezTo>
                    <a:pt x="153" y="36"/>
                    <a:pt x="153" y="36"/>
                    <a:pt x="153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85" y="36"/>
                    <a:pt x="55" y="39"/>
                    <a:pt x="55" y="72"/>
                  </a:cubicBezTo>
                  <a:cubicBezTo>
                    <a:pt x="55" y="103"/>
                    <a:pt x="55" y="103"/>
                    <a:pt x="55" y="103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38" y="40"/>
                    <a:pt x="238" y="40"/>
                    <a:pt x="238" y="40"/>
                  </a:cubicBezTo>
                  <a:cubicBezTo>
                    <a:pt x="237" y="40"/>
                    <a:pt x="237" y="40"/>
                    <a:pt x="237" y="40"/>
                  </a:cubicBezTo>
                  <a:cubicBezTo>
                    <a:pt x="85" y="190"/>
                    <a:pt x="85" y="190"/>
                    <a:pt x="85" y="190"/>
                  </a:cubicBezTo>
                  <a:cubicBezTo>
                    <a:pt x="141" y="190"/>
                    <a:pt x="141" y="190"/>
                    <a:pt x="141" y="190"/>
                  </a:cubicBezTo>
                  <a:cubicBezTo>
                    <a:pt x="177" y="190"/>
                    <a:pt x="194" y="174"/>
                    <a:pt x="194" y="139"/>
                  </a:cubicBezTo>
                  <a:cubicBezTo>
                    <a:pt x="194" y="117"/>
                    <a:pt x="194" y="117"/>
                    <a:pt x="194" y="117"/>
                  </a:cubicBezTo>
                  <a:cubicBezTo>
                    <a:pt x="238" y="117"/>
                    <a:pt x="238" y="117"/>
                    <a:pt x="238" y="117"/>
                  </a:cubicBezTo>
                  <a:lnTo>
                    <a:pt x="238" y="2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Freeform 40"/>
            <p:cNvSpPr>
              <a:spLocks noEditPoints="1"/>
            </p:cNvSpPr>
            <p:nvPr userDrawn="1"/>
          </p:nvSpPr>
          <p:spPr bwMode="auto">
            <a:xfrm>
              <a:off x="5351463" y="-1173163"/>
              <a:ext cx="319087" cy="312737"/>
            </a:xfrm>
            <a:custGeom>
              <a:avLst/>
              <a:gdLst/>
              <a:ahLst/>
              <a:cxnLst>
                <a:cxn ang="0">
                  <a:pos x="127" y="241"/>
                </a:cxn>
                <a:cxn ang="0">
                  <a:pos x="0" y="120"/>
                </a:cxn>
                <a:cxn ang="0">
                  <a:pos x="124" y="0"/>
                </a:cxn>
                <a:cxn ang="0">
                  <a:pos x="214" y="37"/>
                </a:cxn>
                <a:cxn ang="0">
                  <a:pos x="243" y="126"/>
                </a:cxn>
                <a:cxn ang="0">
                  <a:pos x="243" y="129"/>
                </a:cxn>
                <a:cxn ang="0">
                  <a:pos x="75" y="129"/>
                </a:cxn>
                <a:cxn ang="0">
                  <a:pos x="92" y="185"/>
                </a:cxn>
                <a:cxn ang="0">
                  <a:pos x="132" y="200"/>
                </a:cxn>
                <a:cxn ang="0">
                  <a:pos x="193" y="152"/>
                </a:cxn>
                <a:cxn ang="0">
                  <a:pos x="194" y="150"/>
                </a:cxn>
                <a:cxn ang="0">
                  <a:pos x="242" y="150"/>
                </a:cxn>
                <a:cxn ang="0">
                  <a:pos x="242" y="153"/>
                </a:cxn>
                <a:cxn ang="0">
                  <a:pos x="127" y="241"/>
                </a:cxn>
                <a:cxn ang="0">
                  <a:pos x="75" y="92"/>
                </a:cxn>
                <a:cxn ang="0">
                  <a:pos x="168" y="92"/>
                </a:cxn>
                <a:cxn ang="0">
                  <a:pos x="154" y="50"/>
                </a:cxn>
                <a:cxn ang="0">
                  <a:pos x="123" y="38"/>
                </a:cxn>
                <a:cxn ang="0">
                  <a:pos x="75" y="92"/>
                </a:cxn>
              </a:cxnLst>
              <a:rect l="0" t="0" r="r" b="b"/>
              <a:pathLst>
                <a:path w="246" h="241">
                  <a:moveTo>
                    <a:pt x="127" y="241"/>
                  </a:moveTo>
                  <a:cubicBezTo>
                    <a:pt x="43" y="241"/>
                    <a:pt x="0" y="199"/>
                    <a:pt x="0" y="120"/>
                  </a:cubicBezTo>
                  <a:cubicBezTo>
                    <a:pt x="0" y="50"/>
                    <a:pt x="51" y="0"/>
                    <a:pt x="124" y="0"/>
                  </a:cubicBezTo>
                  <a:cubicBezTo>
                    <a:pt x="171" y="0"/>
                    <a:pt x="199" y="20"/>
                    <a:pt x="214" y="37"/>
                  </a:cubicBezTo>
                  <a:cubicBezTo>
                    <a:pt x="236" y="61"/>
                    <a:pt x="246" y="94"/>
                    <a:pt x="243" y="126"/>
                  </a:cubicBezTo>
                  <a:cubicBezTo>
                    <a:pt x="243" y="129"/>
                    <a:pt x="243" y="129"/>
                    <a:pt x="243" y="129"/>
                  </a:cubicBezTo>
                  <a:cubicBezTo>
                    <a:pt x="75" y="129"/>
                    <a:pt x="75" y="129"/>
                    <a:pt x="75" y="129"/>
                  </a:cubicBezTo>
                  <a:cubicBezTo>
                    <a:pt x="74" y="153"/>
                    <a:pt x="80" y="173"/>
                    <a:pt x="92" y="185"/>
                  </a:cubicBezTo>
                  <a:cubicBezTo>
                    <a:pt x="102" y="195"/>
                    <a:pt x="115" y="200"/>
                    <a:pt x="132" y="200"/>
                  </a:cubicBezTo>
                  <a:cubicBezTo>
                    <a:pt x="167" y="200"/>
                    <a:pt x="187" y="185"/>
                    <a:pt x="193" y="152"/>
                  </a:cubicBezTo>
                  <a:cubicBezTo>
                    <a:pt x="194" y="150"/>
                    <a:pt x="194" y="150"/>
                    <a:pt x="194" y="150"/>
                  </a:cubicBezTo>
                  <a:cubicBezTo>
                    <a:pt x="242" y="150"/>
                    <a:pt x="242" y="150"/>
                    <a:pt x="242" y="150"/>
                  </a:cubicBezTo>
                  <a:cubicBezTo>
                    <a:pt x="242" y="153"/>
                    <a:pt x="242" y="153"/>
                    <a:pt x="242" y="153"/>
                  </a:cubicBezTo>
                  <a:cubicBezTo>
                    <a:pt x="235" y="210"/>
                    <a:pt x="195" y="241"/>
                    <a:pt x="127" y="241"/>
                  </a:cubicBezTo>
                  <a:close/>
                  <a:moveTo>
                    <a:pt x="75" y="92"/>
                  </a:moveTo>
                  <a:cubicBezTo>
                    <a:pt x="168" y="92"/>
                    <a:pt x="168" y="92"/>
                    <a:pt x="168" y="92"/>
                  </a:cubicBezTo>
                  <a:cubicBezTo>
                    <a:pt x="168" y="79"/>
                    <a:pt x="165" y="61"/>
                    <a:pt x="154" y="50"/>
                  </a:cubicBezTo>
                  <a:cubicBezTo>
                    <a:pt x="146" y="42"/>
                    <a:pt x="136" y="38"/>
                    <a:pt x="123" y="38"/>
                  </a:cubicBezTo>
                  <a:cubicBezTo>
                    <a:pt x="84" y="38"/>
                    <a:pt x="77" y="74"/>
                    <a:pt x="75" y="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Freeform 41"/>
            <p:cNvSpPr>
              <a:spLocks/>
            </p:cNvSpPr>
            <p:nvPr userDrawn="1"/>
          </p:nvSpPr>
          <p:spPr bwMode="auto">
            <a:xfrm>
              <a:off x="5895975" y="-1163638"/>
              <a:ext cx="398462" cy="423862"/>
            </a:xfrm>
            <a:custGeom>
              <a:avLst/>
              <a:gdLst/>
              <a:ahLst/>
              <a:cxnLst>
                <a:cxn ang="0">
                  <a:pos x="72" y="327"/>
                </a:cxn>
                <a:cxn ang="0">
                  <a:pos x="0" y="267"/>
                </a:cxn>
                <a:cxn ang="0">
                  <a:pos x="43" y="223"/>
                </a:cxn>
                <a:cxn ang="0">
                  <a:pos x="82" y="255"/>
                </a:cxn>
                <a:cxn ang="0">
                  <a:pos x="53" y="285"/>
                </a:cxn>
                <a:cxn ang="0">
                  <a:pos x="46" y="284"/>
                </a:cxn>
                <a:cxn ang="0">
                  <a:pos x="45" y="284"/>
                </a:cxn>
                <a:cxn ang="0">
                  <a:pos x="65" y="291"/>
                </a:cxn>
                <a:cxn ang="0">
                  <a:pos x="120" y="257"/>
                </a:cxn>
                <a:cxn ang="0">
                  <a:pos x="137" y="224"/>
                </a:cxn>
                <a:cxn ang="0">
                  <a:pos x="48" y="54"/>
                </a:cxn>
                <a:cxn ang="0">
                  <a:pos x="3" y="36"/>
                </a:cxn>
                <a:cxn ang="0">
                  <a:pos x="0" y="36"/>
                </a:cxn>
                <a:cxn ang="0">
                  <a:pos x="0" y="0"/>
                </a:cxn>
                <a:cxn ang="0">
                  <a:pos x="157" y="0"/>
                </a:cxn>
                <a:cxn ang="0">
                  <a:pos x="157" y="36"/>
                </a:cxn>
                <a:cxn ang="0">
                  <a:pos x="132" y="36"/>
                </a:cxn>
                <a:cxn ang="0">
                  <a:pos x="119" y="44"/>
                </a:cxn>
                <a:cxn ang="0">
                  <a:pos x="123" y="55"/>
                </a:cxn>
                <a:cxn ang="0">
                  <a:pos x="124" y="57"/>
                </a:cxn>
                <a:cxn ang="0">
                  <a:pos x="169" y="153"/>
                </a:cxn>
                <a:cxn ang="0">
                  <a:pos x="211" y="61"/>
                </a:cxn>
                <a:cxn ang="0">
                  <a:pos x="216" y="45"/>
                </a:cxn>
                <a:cxn ang="0">
                  <a:pos x="201" y="36"/>
                </a:cxn>
                <a:cxn ang="0">
                  <a:pos x="176" y="36"/>
                </a:cxn>
                <a:cxn ang="0">
                  <a:pos x="176" y="0"/>
                </a:cxn>
                <a:cxn ang="0">
                  <a:pos x="308" y="0"/>
                </a:cxn>
                <a:cxn ang="0">
                  <a:pos x="308" y="36"/>
                </a:cxn>
                <a:cxn ang="0">
                  <a:pos x="305" y="36"/>
                </a:cxn>
                <a:cxn ang="0">
                  <a:pos x="265" y="56"/>
                </a:cxn>
                <a:cxn ang="0">
                  <a:pos x="180" y="238"/>
                </a:cxn>
                <a:cxn ang="0">
                  <a:pos x="72" y="327"/>
                </a:cxn>
              </a:cxnLst>
              <a:rect l="0" t="0" r="r" b="b"/>
              <a:pathLst>
                <a:path w="308" h="327">
                  <a:moveTo>
                    <a:pt x="72" y="327"/>
                  </a:moveTo>
                  <a:cubicBezTo>
                    <a:pt x="37" y="327"/>
                    <a:pt x="0" y="308"/>
                    <a:pt x="0" y="267"/>
                  </a:cubicBezTo>
                  <a:cubicBezTo>
                    <a:pt x="0" y="241"/>
                    <a:pt x="17" y="223"/>
                    <a:pt x="43" y="223"/>
                  </a:cubicBezTo>
                  <a:cubicBezTo>
                    <a:pt x="64" y="223"/>
                    <a:pt x="82" y="237"/>
                    <a:pt x="82" y="255"/>
                  </a:cubicBezTo>
                  <a:cubicBezTo>
                    <a:pt x="82" y="271"/>
                    <a:pt x="69" y="285"/>
                    <a:pt x="53" y="285"/>
                  </a:cubicBezTo>
                  <a:cubicBezTo>
                    <a:pt x="51" y="285"/>
                    <a:pt x="49" y="285"/>
                    <a:pt x="46" y="284"/>
                  </a:cubicBezTo>
                  <a:cubicBezTo>
                    <a:pt x="46" y="284"/>
                    <a:pt x="46" y="284"/>
                    <a:pt x="45" y="284"/>
                  </a:cubicBezTo>
                  <a:cubicBezTo>
                    <a:pt x="50" y="289"/>
                    <a:pt x="56" y="291"/>
                    <a:pt x="65" y="291"/>
                  </a:cubicBezTo>
                  <a:cubicBezTo>
                    <a:pt x="99" y="291"/>
                    <a:pt x="112" y="273"/>
                    <a:pt x="120" y="257"/>
                  </a:cubicBezTo>
                  <a:cubicBezTo>
                    <a:pt x="137" y="224"/>
                    <a:pt x="137" y="224"/>
                    <a:pt x="137" y="224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42" y="42"/>
                    <a:pt x="28" y="36"/>
                    <a:pt x="3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57" y="36"/>
                    <a:pt x="157" y="36"/>
                    <a:pt x="157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27" y="36"/>
                    <a:pt x="119" y="37"/>
                    <a:pt x="119" y="44"/>
                  </a:cubicBezTo>
                  <a:cubicBezTo>
                    <a:pt x="119" y="46"/>
                    <a:pt x="122" y="51"/>
                    <a:pt x="123" y="55"/>
                  </a:cubicBezTo>
                  <a:cubicBezTo>
                    <a:pt x="124" y="57"/>
                    <a:pt x="124" y="57"/>
                    <a:pt x="124" y="57"/>
                  </a:cubicBezTo>
                  <a:cubicBezTo>
                    <a:pt x="169" y="153"/>
                    <a:pt x="169" y="153"/>
                    <a:pt x="169" y="153"/>
                  </a:cubicBezTo>
                  <a:cubicBezTo>
                    <a:pt x="211" y="61"/>
                    <a:pt x="211" y="61"/>
                    <a:pt x="211" y="61"/>
                  </a:cubicBezTo>
                  <a:cubicBezTo>
                    <a:pt x="214" y="56"/>
                    <a:pt x="216" y="51"/>
                    <a:pt x="216" y="45"/>
                  </a:cubicBezTo>
                  <a:cubicBezTo>
                    <a:pt x="216" y="41"/>
                    <a:pt x="209" y="36"/>
                    <a:pt x="201" y="36"/>
                  </a:cubicBezTo>
                  <a:cubicBezTo>
                    <a:pt x="176" y="36"/>
                    <a:pt x="176" y="36"/>
                    <a:pt x="176" y="36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308" y="0"/>
                    <a:pt x="308" y="0"/>
                    <a:pt x="308" y="0"/>
                  </a:cubicBezTo>
                  <a:cubicBezTo>
                    <a:pt x="308" y="36"/>
                    <a:pt x="308" y="36"/>
                    <a:pt x="308" y="36"/>
                  </a:cubicBezTo>
                  <a:cubicBezTo>
                    <a:pt x="305" y="36"/>
                    <a:pt x="305" y="36"/>
                    <a:pt x="305" y="36"/>
                  </a:cubicBezTo>
                  <a:cubicBezTo>
                    <a:pt x="287" y="36"/>
                    <a:pt x="272" y="40"/>
                    <a:pt x="265" y="56"/>
                  </a:cubicBezTo>
                  <a:cubicBezTo>
                    <a:pt x="180" y="238"/>
                    <a:pt x="180" y="238"/>
                    <a:pt x="180" y="238"/>
                  </a:cubicBezTo>
                  <a:cubicBezTo>
                    <a:pt x="149" y="303"/>
                    <a:pt x="120" y="327"/>
                    <a:pt x="72" y="3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Freeform 42"/>
            <p:cNvSpPr>
              <a:spLocks noEditPoints="1"/>
            </p:cNvSpPr>
            <p:nvPr userDrawn="1"/>
          </p:nvSpPr>
          <p:spPr bwMode="auto">
            <a:xfrm>
              <a:off x="6327775" y="-1173163"/>
              <a:ext cx="357187" cy="312737"/>
            </a:xfrm>
            <a:custGeom>
              <a:avLst/>
              <a:gdLst/>
              <a:ahLst/>
              <a:cxnLst>
                <a:cxn ang="0">
                  <a:pos x="137" y="241"/>
                </a:cxn>
                <a:cxn ang="0">
                  <a:pos x="0" y="120"/>
                </a:cxn>
                <a:cxn ang="0">
                  <a:pos x="137" y="0"/>
                </a:cxn>
                <a:cxn ang="0">
                  <a:pos x="275" y="120"/>
                </a:cxn>
                <a:cxn ang="0">
                  <a:pos x="137" y="241"/>
                </a:cxn>
                <a:cxn ang="0">
                  <a:pos x="137" y="36"/>
                </a:cxn>
                <a:cxn ang="0">
                  <a:pos x="75" y="120"/>
                </a:cxn>
                <a:cxn ang="0">
                  <a:pos x="137" y="204"/>
                </a:cxn>
                <a:cxn ang="0">
                  <a:pos x="200" y="120"/>
                </a:cxn>
                <a:cxn ang="0">
                  <a:pos x="137" y="36"/>
                </a:cxn>
              </a:cxnLst>
              <a:rect l="0" t="0" r="r" b="b"/>
              <a:pathLst>
                <a:path w="275" h="241">
                  <a:moveTo>
                    <a:pt x="137" y="241"/>
                  </a:moveTo>
                  <a:cubicBezTo>
                    <a:pt x="54" y="241"/>
                    <a:pt x="0" y="193"/>
                    <a:pt x="0" y="120"/>
                  </a:cubicBezTo>
                  <a:cubicBezTo>
                    <a:pt x="0" y="47"/>
                    <a:pt x="54" y="0"/>
                    <a:pt x="137" y="0"/>
                  </a:cubicBezTo>
                  <a:cubicBezTo>
                    <a:pt x="221" y="0"/>
                    <a:pt x="275" y="47"/>
                    <a:pt x="275" y="120"/>
                  </a:cubicBezTo>
                  <a:cubicBezTo>
                    <a:pt x="275" y="193"/>
                    <a:pt x="221" y="241"/>
                    <a:pt x="137" y="241"/>
                  </a:cubicBezTo>
                  <a:close/>
                  <a:moveTo>
                    <a:pt x="137" y="36"/>
                  </a:moveTo>
                  <a:cubicBezTo>
                    <a:pt x="96" y="36"/>
                    <a:pt x="75" y="65"/>
                    <a:pt x="75" y="120"/>
                  </a:cubicBezTo>
                  <a:cubicBezTo>
                    <a:pt x="75" y="176"/>
                    <a:pt x="96" y="204"/>
                    <a:pt x="137" y="204"/>
                  </a:cubicBezTo>
                  <a:cubicBezTo>
                    <a:pt x="179" y="204"/>
                    <a:pt x="200" y="176"/>
                    <a:pt x="200" y="120"/>
                  </a:cubicBezTo>
                  <a:cubicBezTo>
                    <a:pt x="200" y="65"/>
                    <a:pt x="179" y="36"/>
                    <a:pt x="137" y="3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Freeform 43"/>
            <p:cNvSpPr>
              <a:spLocks/>
            </p:cNvSpPr>
            <p:nvPr userDrawn="1"/>
          </p:nvSpPr>
          <p:spPr bwMode="auto">
            <a:xfrm>
              <a:off x="6723063" y="-1163638"/>
              <a:ext cx="431800" cy="303212"/>
            </a:xfrm>
            <a:custGeom>
              <a:avLst/>
              <a:gdLst/>
              <a:ahLst/>
              <a:cxnLst>
                <a:cxn ang="0">
                  <a:pos x="127" y="234"/>
                </a:cxn>
                <a:cxn ang="0">
                  <a:pos x="47" y="165"/>
                </a:cxn>
                <a:cxn ang="0">
                  <a:pos x="47" y="53"/>
                </a:cxn>
                <a:cxn ang="0">
                  <a:pos x="29" y="36"/>
                </a:cxn>
                <a:cxn ang="0">
                  <a:pos x="0" y="36"/>
                </a:cxn>
                <a:cxn ang="0">
                  <a:pos x="0" y="0"/>
                </a:cxn>
                <a:cxn ang="0">
                  <a:pos x="115" y="0"/>
                </a:cxn>
                <a:cxn ang="0">
                  <a:pos x="115" y="160"/>
                </a:cxn>
                <a:cxn ang="0">
                  <a:pos x="152" y="192"/>
                </a:cxn>
                <a:cxn ang="0">
                  <a:pos x="215" y="133"/>
                </a:cxn>
                <a:cxn ang="0">
                  <a:pos x="215" y="53"/>
                </a:cxn>
                <a:cxn ang="0">
                  <a:pos x="191" y="36"/>
                </a:cxn>
                <a:cxn ang="0">
                  <a:pos x="160" y="36"/>
                </a:cxn>
                <a:cxn ang="0">
                  <a:pos x="160" y="0"/>
                </a:cxn>
                <a:cxn ang="0">
                  <a:pos x="282" y="0"/>
                </a:cxn>
                <a:cxn ang="0">
                  <a:pos x="282" y="174"/>
                </a:cxn>
                <a:cxn ang="0">
                  <a:pos x="309" y="190"/>
                </a:cxn>
                <a:cxn ang="0">
                  <a:pos x="333" y="190"/>
                </a:cxn>
                <a:cxn ang="0">
                  <a:pos x="333" y="227"/>
                </a:cxn>
                <a:cxn ang="0">
                  <a:pos x="215" y="227"/>
                </a:cxn>
                <a:cxn ang="0">
                  <a:pos x="215" y="193"/>
                </a:cxn>
                <a:cxn ang="0">
                  <a:pos x="127" y="234"/>
                </a:cxn>
              </a:cxnLst>
              <a:rect l="0" t="0" r="r" b="b"/>
              <a:pathLst>
                <a:path w="333" h="234">
                  <a:moveTo>
                    <a:pt x="127" y="234"/>
                  </a:moveTo>
                  <a:cubicBezTo>
                    <a:pt x="76" y="234"/>
                    <a:pt x="47" y="209"/>
                    <a:pt x="47" y="165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41"/>
                    <a:pt x="43" y="36"/>
                    <a:pt x="29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60"/>
                    <a:pt x="115" y="160"/>
                    <a:pt x="115" y="160"/>
                  </a:cubicBezTo>
                  <a:cubicBezTo>
                    <a:pt x="115" y="179"/>
                    <a:pt x="129" y="192"/>
                    <a:pt x="152" y="192"/>
                  </a:cubicBezTo>
                  <a:cubicBezTo>
                    <a:pt x="196" y="192"/>
                    <a:pt x="215" y="154"/>
                    <a:pt x="215" y="133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5" y="45"/>
                    <a:pt x="212" y="36"/>
                    <a:pt x="191" y="36"/>
                  </a:cubicBezTo>
                  <a:cubicBezTo>
                    <a:pt x="160" y="36"/>
                    <a:pt x="160" y="36"/>
                    <a:pt x="160" y="36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282" y="174"/>
                    <a:pt x="282" y="174"/>
                    <a:pt x="282" y="174"/>
                  </a:cubicBezTo>
                  <a:cubicBezTo>
                    <a:pt x="282" y="185"/>
                    <a:pt x="285" y="190"/>
                    <a:pt x="309" y="190"/>
                  </a:cubicBezTo>
                  <a:cubicBezTo>
                    <a:pt x="333" y="190"/>
                    <a:pt x="333" y="190"/>
                    <a:pt x="333" y="190"/>
                  </a:cubicBezTo>
                  <a:cubicBezTo>
                    <a:pt x="333" y="227"/>
                    <a:pt x="333" y="227"/>
                    <a:pt x="333" y="227"/>
                  </a:cubicBezTo>
                  <a:cubicBezTo>
                    <a:pt x="215" y="227"/>
                    <a:pt x="215" y="227"/>
                    <a:pt x="215" y="227"/>
                  </a:cubicBezTo>
                  <a:cubicBezTo>
                    <a:pt x="215" y="193"/>
                    <a:pt x="215" y="193"/>
                    <a:pt x="215" y="193"/>
                  </a:cubicBezTo>
                  <a:cubicBezTo>
                    <a:pt x="195" y="220"/>
                    <a:pt x="167" y="234"/>
                    <a:pt x="127" y="23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Freeform 44"/>
            <p:cNvSpPr>
              <a:spLocks/>
            </p:cNvSpPr>
            <p:nvPr userDrawn="1"/>
          </p:nvSpPr>
          <p:spPr bwMode="auto">
            <a:xfrm>
              <a:off x="7216775" y="-1173163"/>
              <a:ext cx="319087" cy="303212"/>
            </a:xfrm>
            <a:custGeom>
              <a:avLst/>
              <a:gdLst/>
              <a:ahLst/>
              <a:cxnLst>
                <a:cxn ang="0">
                  <a:pos x="171" y="234"/>
                </a:cxn>
                <a:cxn ang="0">
                  <a:pos x="0" y="234"/>
                </a:cxn>
                <a:cxn ang="0">
                  <a:pos x="0" y="197"/>
                </a:cxn>
                <a:cxn ang="0">
                  <a:pos x="31" y="197"/>
                </a:cxn>
                <a:cxn ang="0">
                  <a:pos x="50" y="181"/>
                </a:cxn>
                <a:cxn ang="0">
                  <a:pos x="50" y="60"/>
                </a:cxn>
                <a:cxn ang="0">
                  <a:pos x="31" y="43"/>
                </a:cxn>
                <a:cxn ang="0">
                  <a:pos x="0" y="43"/>
                </a:cxn>
                <a:cxn ang="0">
                  <a:pos x="0" y="7"/>
                </a:cxn>
                <a:cxn ang="0">
                  <a:pos x="116" y="7"/>
                </a:cxn>
                <a:cxn ang="0">
                  <a:pos x="116" y="40"/>
                </a:cxn>
                <a:cxn ang="0">
                  <a:pos x="181" y="0"/>
                </a:cxn>
                <a:cxn ang="0">
                  <a:pos x="247" y="55"/>
                </a:cxn>
                <a:cxn ang="0">
                  <a:pos x="204" y="97"/>
                </a:cxn>
                <a:cxn ang="0">
                  <a:pos x="164" y="64"/>
                </a:cxn>
                <a:cxn ang="0">
                  <a:pos x="194" y="34"/>
                </a:cxn>
                <a:cxn ang="0">
                  <a:pos x="180" y="32"/>
                </a:cxn>
                <a:cxn ang="0">
                  <a:pos x="117" y="102"/>
                </a:cxn>
                <a:cxn ang="0">
                  <a:pos x="117" y="181"/>
                </a:cxn>
                <a:cxn ang="0">
                  <a:pos x="136" y="197"/>
                </a:cxn>
                <a:cxn ang="0">
                  <a:pos x="171" y="197"/>
                </a:cxn>
                <a:cxn ang="0">
                  <a:pos x="171" y="234"/>
                </a:cxn>
              </a:cxnLst>
              <a:rect l="0" t="0" r="r" b="b"/>
              <a:pathLst>
                <a:path w="247" h="234">
                  <a:moveTo>
                    <a:pt x="171" y="234"/>
                  </a:moveTo>
                  <a:cubicBezTo>
                    <a:pt x="0" y="234"/>
                    <a:pt x="0" y="234"/>
                    <a:pt x="0" y="234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31" y="197"/>
                    <a:pt x="31" y="197"/>
                    <a:pt x="31" y="197"/>
                  </a:cubicBezTo>
                  <a:cubicBezTo>
                    <a:pt x="45" y="197"/>
                    <a:pt x="50" y="193"/>
                    <a:pt x="50" y="181"/>
                  </a:cubicBezTo>
                  <a:cubicBezTo>
                    <a:pt x="50" y="60"/>
                    <a:pt x="50" y="60"/>
                    <a:pt x="50" y="60"/>
                  </a:cubicBezTo>
                  <a:cubicBezTo>
                    <a:pt x="50" y="48"/>
                    <a:pt x="45" y="43"/>
                    <a:pt x="31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36" y="14"/>
                    <a:pt x="153" y="0"/>
                    <a:pt x="181" y="0"/>
                  </a:cubicBezTo>
                  <a:cubicBezTo>
                    <a:pt x="214" y="0"/>
                    <a:pt x="247" y="17"/>
                    <a:pt x="247" y="55"/>
                  </a:cubicBezTo>
                  <a:cubicBezTo>
                    <a:pt x="247" y="80"/>
                    <a:pt x="229" y="97"/>
                    <a:pt x="204" y="97"/>
                  </a:cubicBezTo>
                  <a:cubicBezTo>
                    <a:pt x="181" y="97"/>
                    <a:pt x="164" y="83"/>
                    <a:pt x="164" y="64"/>
                  </a:cubicBezTo>
                  <a:cubicBezTo>
                    <a:pt x="164" y="48"/>
                    <a:pt x="176" y="37"/>
                    <a:pt x="194" y="34"/>
                  </a:cubicBezTo>
                  <a:cubicBezTo>
                    <a:pt x="190" y="32"/>
                    <a:pt x="184" y="32"/>
                    <a:pt x="180" y="32"/>
                  </a:cubicBezTo>
                  <a:cubicBezTo>
                    <a:pt x="139" y="32"/>
                    <a:pt x="117" y="68"/>
                    <a:pt x="117" y="102"/>
                  </a:cubicBezTo>
                  <a:cubicBezTo>
                    <a:pt x="117" y="181"/>
                    <a:pt x="117" y="181"/>
                    <a:pt x="117" y="181"/>
                  </a:cubicBezTo>
                  <a:cubicBezTo>
                    <a:pt x="117" y="193"/>
                    <a:pt x="122" y="197"/>
                    <a:pt x="136" y="197"/>
                  </a:cubicBezTo>
                  <a:cubicBezTo>
                    <a:pt x="171" y="197"/>
                    <a:pt x="171" y="197"/>
                    <a:pt x="171" y="197"/>
                  </a:cubicBezTo>
                  <a:lnTo>
                    <a:pt x="171" y="2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Freeform 45"/>
            <p:cNvSpPr>
              <a:spLocks noEditPoints="1"/>
            </p:cNvSpPr>
            <p:nvPr userDrawn="1"/>
          </p:nvSpPr>
          <p:spPr bwMode="auto">
            <a:xfrm>
              <a:off x="7742238" y="-1282700"/>
              <a:ext cx="393700" cy="422275"/>
            </a:xfrm>
            <a:custGeom>
              <a:avLst/>
              <a:gdLst/>
              <a:ahLst/>
              <a:cxnLst>
                <a:cxn ang="0">
                  <a:pos x="107" y="326"/>
                </a:cxn>
                <a:cxn ang="0">
                  <a:pos x="0" y="205"/>
                </a:cxn>
                <a:cxn ang="0">
                  <a:pos x="107" y="85"/>
                </a:cxn>
                <a:cxn ang="0">
                  <a:pos x="188" y="122"/>
                </a:cxn>
                <a:cxn ang="0">
                  <a:pos x="188" y="55"/>
                </a:cxn>
                <a:cxn ang="0">
                  <a:pos x="169" y="36"/>
                </a:cxn>
                <a:cxn ang="0">
                  <a:pos x="133" y="36"/>
                </a:cxn>
                <a:cxn ang="0">
                  <a:pos x="133" y="0"/>
                </a:cxn>
                <a:cxn ang="0">
                  <a:pos x="255" y="0"/>
                </a:cxn>
                <a:cxn ang="0">
                  <a:pos x="255" y="264"/>
                </a:cxn>
                <a:cxn ang="0">
                  <a:pos x="273" y="282"/>
                </a:cxn>
                <a:cxn ang="0">
                  <a:pos x="303" y="282"/>
                </a:cxn>
                <a:cxn ang="0">
                  <a:pos x="303" y="319"/>
                </a:cxn>
                <a:cxn ang="0">
                  <a:pos x="188" y="319"/>
                </a:cxn>
                <a:cxn ang="0">
                  <a:pos x="188" y="284"/>
                </a:cxn>
                <a:cxn ang="0">
                  <a:pos x="107" y="326"/>
                </a:cxn>
                <a:cxn ang="0">
                  <a:pos x="127" y="127"/>
                </a:cxn>
                <a:cxn ang="0">
                  <a:pos x="76" y="205"/>
                </a:cxn>
                <a:cxn ang="0">
                  <a:pos x="127" y="284"/>
                </a:cxn>
                <a:cxn ang="0">
                  <a:pos x="188" y="203"/>
                </a:cxn>
                <a:cxn ang="0">
                  <a:pos x="127" y="127"/>
                </a:cxn>
              </a:cxnLst>
              <a:rect l="0" t="0" r="r" b="b"/>
              <a:pathLst>
                <a:path w="303" h="326">
                  <a:moveTo>
                    <a:pt x="107" y="326"/>
                  </a:moveTo>
                  <a:cubicBezTo>
                    <a:pt x="33" y="326"/>
                    <a:pt x="0" y="265"/>
                    <a:pt x="0" y="205"/>
                  </a:cubicBezTo>
                  <a:cubicBezTo>
                    <a:pt x="0" y="146"/>
                    <a:pt x="40" y="85"/>
                    <a:pt x="107" y="85"/>
                  </a:cubicBezTo>
                  <a:cubicBezTo>
                    <a:pt x="145" y="85"/>
                    <a:pt x="173" y="104"/>
                    <a:pt x="188" y="122"/>
                  </a:cubicBezTo>
                  <a:cubicBezTo>
                    <a:pt x="188" y="55"/>
                    <a:pt x="188" y="55"/>
                    <a:pt x="188" y="55"/>
                  </a:cubicBezTo>
                  <a:cubicBezTo>
                    <a:pt x="188" y="41"/>
                    <a:pt x="183" y="36"/>
                    <a:pt x="169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55" y="264"/>
                    <a:pt x="255" y="264"/>
                    <a:pt x="255" y="264"/>
                  </a:cubicBezTo>
                  <a:cubicBezTo>
                    <a:pt x="255" y="278"/>
                    <a:pt x="259" y="282"/>
                    <a:pt x="273" y="282"/>
                  </a:cubicBezTo>
                  <a:cubicBezTo>
                    <a:pt x="303" y="282"/>
                    <a:pt x="303" y="282"/>
                    <a:pt x="303" y="282"/>
                  </a:cubicBezTo>
                  <a:cubicBezTo>
                    <a:pt x="303" y="319"/>
                    <a:pt x="303" y="319"/>
                    <a:pt x="303" y="319"/>
                  </a:cubicBezTo>
                  <a:cubicBezTo>
                    <a:pt x="188" y="319"/>
                    <a:pt x="188" y="319"/>
                    <a:pt x="188" y="319"/>
                  </a:cubicBezTo>
                  <a:cubicBezTo>
                    <a:pt x="188" y="284"/>
                    <a:pt x="188" y="284"/>
                    <a:pt x="188" y="284"/>
                  </a:cubicBezTo>
                  <a:cubicBezTo>
                    <a:pt x="167" y="312"/>
                    <a:pt x="141" y="326"/>
                    <a:pt x="107" y="326"/>
                  </a:cubicBezTo>
                  <a:close/>
                  <a:moveTo>
                    <a:pt x="127" y="127"/>
                  </a:moveTo>
                  <a:cubicBezTo>
                    <a:pt x="93" y="127"/>
                    <a:pt x="76" y="153"/>
                    <a:pt x="76" y="205"/>
                  </a:cubicBezTo>
                  <a:cubicBezTo>
                    <a:pt x="76" y="257"/>
                    <a:pt x="93" y="284"/>
                    <a:pt x="127" y="284"/>
                  </a:cubicBezTo>
                  <a:cubicBezTo>
                    <a:pt x="165" y="284"/>
                    <a:pt x="188" y="253"/>
                    <a:pt x="188" y="203"/>
                  </a:cubicBezTo>
                  <a:cubicBezTo>
                    <a:pt x="188" y="156"/>
                    <a:pt x="165" y="127"/>
                    <a:pt x="127" y="1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Freeform 46"/>
            <p:cNvSpPr>
              <a:spLocks/>
            </p:cNvSpPr>
            <p:nvPr userDrawn="1"/>
          </p:nvSpPr>
          <p:spPr bwMode="auto">
            <a:xfrm>
              <a:off x="8194675" y="-1173163"/>
              <a:ext cx="319087" cy="303212"/>
            </a:xfrm>
            <a:custGeom>
              <a:avLst/>
              <a:gdLst/>
              <a:ahLst/>
              <a:cxnLst>
                <a:cxn ang="0">
                  <a:pos x="171" y="234"/>
                </a:cxn>
                <a:cxn ang="0">
                  <a:pos x="0" y="234"/>
                </a:cxn>
                <a:cxn ang="0">
                  <a:pos x="0" y="197"/>
                </a:cxn>
                <a:cxn ang="0">
                  <a:pos x="31" y="197"/>
                </a:cxn>
                <a:cxn ang="0">
                  <a:pos x="49" y="181"/>
                </a:cxn>
                <a:cxn ang="0">
                  <a:pos x="49" y="60"/>
                </a:cxn>
                <a:cxn ang="0">
                  <a:pos x="31" y="43"/>
                </a:cxn>
                <a:cxn ang="0">
                  <a:pos x="0" y="43"/>
                </a:cxn>
                <a:cxn ang="0">
                  <a:pos x="0" y="7"/>
                </a:cxn>
                <a:cxn ang="0">
                  <a:pos x="116" y="7"/>
                </a:cxn>
                <a:cxn ang="0">
                  <a:pos x="116" y="40"/>
                </a:cxn>
                <a:cxn ang="0">
                  <a:pos x="180" y="0"/>
                </a:cxn>
                <a:cxn ang="0">
                  <a:pos x="246" y="55"/>
                </a:cxn>
                <a:cxn ang="0">
                  <a:pos x="204" y="97"/>
                </a:cxn>
                <a:cxn ang="0">
                  <a:pos x="164" y="64"/>
                </a:cxn>
                <a:cxn ang="0">
                  <a:pos x="194" y="34"/>
                </a:cxn>
                <a:cxn ang="0">
                  <a:pos x="179" y="32"/>
                </a:cxn>
                <a:cxn ang="0">
                  <a:pos x="117" y="102"/>
                </a:cxn>
                <a:cxn ang="0">
                  <a:pos x="117" y="181"/>
                </a:cxn>
                <a:cxn ang="0">
                  <a:pos x="135" y="197"/>
                </a:cxn>
                <a:cxn ang="0">
                  <a:pos x="171" y="197"/>
                </a:cxn>
                <a:cxn ang="0">
                  <a:pos x="171" y="234"/>
                </a:cxn>
              </a:cxnLst>
              <a:rect l="0" t="0" r="r" b="b"/>
              <a:pathLst>
                <a:path w="246" h="234">
                  <a:moveTo>
                    <a:pt x="171" y="234"/>
                  </a:moveTo>
                  <a:cubicBezTo>
                    <a:pt x="0" y="234"/>
                    <a:pt x="0" y="234"/>
                    <a:pt x="0" y="234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31" y="197"/>
                    <a:pt x="31" y="197"/>
                    <a:pt x="31" y="197"/>
                  </a:cubicBezTo>
                  <a:cubicBezTo>
                    <a:pt x="45" y="197"/>
                    <a:pt x="49" y="193"/>
                    <a:pt x="49" y="181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9" y="48"/>
                    <a:pt x="45" y="43"/>
                    <a:pt x="31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36" y="14"/>
                    <a:pt x="152" y="0"/>
                    <a:pt x="180" y="0"/>
                  </a:cubicBezTo>
                  <a:cubicBezTo>
                    <a:pt x="213" y="0"/>
                    <a:pt x="246" y="17"/>
                    <a:pt x="246" y="55"/>
                  </a:cubicBezTo>
                  <a:cubicBezTo>
                    <a:pt x="246" y="80"/>
                    <a:pt x="229" y="97"/>
                    <a:pt x="204" y="97"/>
                  </a:cubicBezTo>
                  <a:cubicBezTo>
                    <a:pt x="180" y="97"/>
                    <a:pt x="164" y="83"/>
                    <a:pt x="164" y="64"/>
                  </a:cubicBezTo>
                  <a:cubicBezTo>
                    <a:pt x="164" y="48"/>
                    <a:pt x="176" y="37"/>
                    <a:pt x="194" y="34"/>
                  </a:cubicBezTo>
                  <a:cubicBezTo>
                    <a:pt x="189" y="32"/>
                    <a:pt x="184" y="32"/>
                    <a:pt x="179" y="32"/>
                  </a:cubicBezTo>
                  <a:cubicBezTo>
                    <a:pt x="138" y="32"/>
                    <a:pt x="117" y="68"/>
                    <a:pt x="117" y="102"/>
                  </a:cubicBezTo>
                  <a:cubicBezTo>
                    <a:pt x="117" y="181"/>
                    <a:pt x="117" y="181"/>
                    <a:pt x="117" y="181"/>
                  </a:cubicBezTo>
                  <a:cubicBezTo>
                    <a:pt x="117" y="193"/>
                    <a:pt x="121" y="197"/>
                    <a:pt x="135" y="197"/>
                  </a:cubicBezTo>
                  <a:cubicBezTo>
                    <a:pt x="171" y="197"/>
                    <a:pt x="171" y="197"/>
                    <a:pt x="171" y="197"/>
                  </a:cubicBezTo>
                  <a:lnTo>
                    <a:pt x="171" y="2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Freeform 47"/>
            <p:cNvSpPr>
              <a:spLocks noEditPoints="1"/>
            </p:cNvSpPr>
            <p:nvPr userDrawn="1"/>
          </p:nvSpPr>
          <p:spPr bwMode="auto">
            <a:xfrm>
              <a:off x="8562975" y="-1173163"/>
              <a:ext cx="320675" cy="312737"/>
            </a:xfrm>
            <a:custGeom>
              <a:avLst/>
              <a:gdLst/>
              <a:ahLst/>
              <a:cxnLst>
                <a:cxn ang="0">
                  <a:pos x="127" y="241"/>
                </a:cxn>
                <a:cxn ang="0">
                  <a:pos x="0" y="120"/>
                </a:cxn>
                <a:cxn ang="0">
                  <a:pos x="124" y="0"/>
                </a:cxn>
                <a:cxn ang="0">
                  <a:pos x="215" y="37"/>
                </a:cxn>
                <a:cxn ang="0">
                  <a:pos x="243" y="126"/>
                </a:cxn>
                <a:cxn ang="0">
                  <a:pos x="243" y="129"/>
                </a:cxn>
                <a:cxn ang="0">
                  <a:pos x="75" y="129"/>
                </a:cxn>
                <a:cxn ang="0">
                  <a:pos x="92" y="185"/>
                </a:cxn>
                <a:cxn ang="0">
                  <a:pos x="133" y="200"/>
                </a:cxn>
                <a:cxn ang="0">
                  <a:pos x="194" y="152"/>
                </a:cxn>
                <a:cxn ang="0">
                  <a:pos x="194" y="150"/>
                </a:cxn>
                <a:cxn ang="0">
                  <a:pos x="243" y="150"/>
                </a:cxn>
                <a:cxn ang="0">
                  <a:pos x="242" y="153"/>
                </a:cxn>
                <a:cxn ang="0">
                  <a:pos x="127" y="241"/>
                </a:cxn>
                <a:cxn ang="0">
                  <a:pos x="75" y="92"/>
                </a:cxn>
                <a:cxn ang="0">
                  <a:pos x="168" y="92"/>
                </a:cxn>
                <a:cxn ang="0">
                  <a:pos x="154" y="50"/>
                </a:cxn>
                <a:cxn ang="0">
                  <a:pos x="123" y="38"/>
                </a:cxn>
                <a:cxn ang="0">
                  <a:pos x="75" y="92"/>
                </a:cxn>
              </a:cxnLst>
              <a:rect l="0" t="0" r="r" b="b"/>
              <a:pathLst>
                <a:path w="247" h="241">
                  <a:moveTo>
                    <a:pt x="127" y="241"/>
                  </a:moveTo>
                  <a:cubicBezTo>
                    <a:pt x="44" y="241"/>
                    <a:pt x="0" y="199"/>
                    <a:pt x="0" y="120"/>
                  </a:cubicBezTo>
                  <a:cubicBezTo>
                    <a:pt x="0" y="50"/>
                    <a:pt x="51" y="0"/>
                    <a:pt x="124" y="0"/>
                  </a:cubicBezTo>
                  <a:cubicBezTo>
                    <a:pt x="171" y="0"/>
                    <a:pt x="199" y="20"/>
                    <a:pt x="215" y="37"/>
                  </a:cubicBezTo>
                  <a:cubicBezTo>
                    <a:pt x="236" y="61"/>
                    <a:pt x="247" y="94"/>
                    <a:pt x="243" y="126"/>
                  </a:cubicBezTo>
                  <a:cubicBezTo>
                    <a:pt x="243" y="129"/>
                    <a:pt x="243" y="129"/>
                    <a:pt x="243" y="129"/>
                  </a:cubicBezTo>
                  <a:cubicBezTo>
                    <a:pt x="75" y="129"/>
                    <a:pt x="75" y="129"/>
                    <a:pt x="75" y="129"/>
                  </a:cubicBezTo>
                  <a:cubicBezTo>
                    <a:pt x="75" y="153"/>
                    <a:pt x="81" y="173"/>
                    <a:pt x="92" y="185"/>
                  </a:cubicBezTo>
                  <a:cubicBezTo>
                    <a:pt x="102" y="195"/>
                    <a:pt x="115" y="200"/>
                    <a:pt x="133" y="200"/>
                  </a:cubicBezTo>
                  <a:cubicBezTo>
                    <a:pt x="167" y="200"/>
                    <a:pt x="187" y="185"/>
                    <a:pt x="194" y="152"/>
                  </a:cubicBezTo>
                  <a:cubicBezTo>
                    <a:pt x="194" y="150"/>
                    <a:pt x="194" y="150"/>
                    <a:pt x="194" y="150"/>
                  </a:cubicBezTo>
                  <a:cubicBezTo>
                    <a:pt x="243" y="150"/>
                    <a:pt x="243" y="150"/>
                    <a:pt x="243" y="150"/>
                  </a:cubicBezTo>
                  <a:cubicBezTo>
                    <a:pt x="242" y="153"/>
                    <a:pt x="242" y="153"/>
                    <a:pt x="242" y="153"/>
                  </a:cubicBezTo>
                  <a:cubicBezTo>
                    <a:pt x="235" y="210"/>
                    <a:pt x="195" y="241"/>
                    <a:pt x="127" y="241"/>
                  </a:cubicBezTo>
                  <a:close/>
                  <a:moveTo>
                    <a:pt x="75" y="92"/>
                  </a:moveTo>
                  <a:cubicBezTo>
                    <a:pt x="168" y="92"/>
                    <a:pt x="168" y="92"/>
                    <a:pt x="168" y="92"/>
                  </a:cubicBezTo>
                  <a:cubicBezTo>
                    <a:pt x="168" y="79"/>
                    <a:pt x="165" y="61"/>
                    <a:pt x="154" y="50"/>
                  </a:cubicBezTo>
                  <a:cubicBezTo>
                    <a:pt x="147" y="42"/>
                    <a:pt x="136" y="38"/>
                    <a:pt x="123" y="38"/>
                  </a:cubicBezTo>
                  <a:cubicBezTo>
                    <a:pt x="85" y="38"/>
                    <a:pt x="77" y="74"/>
                    <a:pt x="75" y="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Freeform 48"/>
            <p:cNvSpPr>
              <a:spLocks noEditPoints="1"/>
            </p:cNvSpPr>
            <p:nvPr userDrawn="1"/>
          </p:nvSpPr>
          <p:spPr bwMode="auto">
            <a:xfrm>
              <a:off x="8943975" y="-1173163"/>
              <a:ext cx="369887" cy="312737"/>
            </a:xfrm>
            <a:custGeom>
              <a:avLst/>
              <a:gdLst/>
              <a:ahLst/>
              <a:cxnLst>
                <a:cxn ang="0">
                  <a:pos x="215" y="241"/>
                </a:cxn>
                <a:cxn ang="0">
                  <a:pos x="160" y="209"/>
                </a:cxn>
                <a:cxn ang="0">
                  <a:pos x="76" y="241"/>
                </a:cxn>
                <a:cxn ang="0">
                  <a:pos x="0" y="178"/>
                </a:cxn>
                <a:cxn ang="0">
                  <a:pos x="90" y="107"/>
                </a:cxn>
                <a:cxn ang="0">
                  <a:pos x="158" y="64"/>
                </a:cxn>
                <a:cxn ang="0">
                  <a:pos x="104" y="31"/>
                </a:cxn>
                <a:cxn ang="0">
                  <a:pos x="62" y="41"/>
                </a:cxn>
                <a:cxn ang="0">
                  <a:pos x="92" y="68"/>
                </a:cxn>
                <a:cxn ang="0">
                  <a:pos x="53" y="99"/>
                </a:cxn>
                <a:cxn ang="0">
                  <a:pos x="13" y="61"/>
                </a:cxn>
                <a:cxn ang="0">
                  <a:pos x="121" y="0"/>
                </a:cxn>
                <a:cxn ang="0">
                  <a:pos x="225" y="71"/>
                </a:cxn>
                <a:cxn ang="0">
                  <a:pos x="225" y="187"/>
                </a:cxn>
                <a:cxn ang="0">
                  <a:pos x="235" y="200"/>
                </a:cxn>
                <a:cxn ang="0">
                  <a:pos x="246" y="167"/>
                </a:cxn>
                <a:cxn ang="0">
                  <a:pos x="246" y="146"/>
                </a:cxn>
                <a:cxn ang="0">
                  <a:pos x="285" y="146"/>
                </a:cxn>
                <a:cxn ang="0">
                  <a:pos x="285" y="163"/>
                </a:cxn>
                <a:cxn ang="0">
                  <a:pos x="215" y="241"/>
                </a:cxn>
                <a:cxn ang="0">
                  <a:pos x="158" y="118"/>
                </a:cxn>
                <a:cxn ang="0">
                  <a:pos x="105" y="139"/>
                </a:cxn>
                <a:cxn ang="0">
                  <a:pos x="75" y="173"/>
                </a:cxn>
                <a:cxn ang="0">
                  <a:pos x="104" y="200"/>
                </a:cxn>
                <a:cxn ang="0">
                  <a:pos x="158" y="145"/>
                </a:cxn>
                <a:cxn ang="0">
                  <a:pos x="158" y="118"/>
                </a:cxn>
              </a:cxnLst>
              <a:rect l="0" t="0" r="r" b="b"/>
              <a:pathLst>
                <a:path w="285" h="241">
                  <a:moveTo>
                    <a:pt x="215" y="241"/>
                  </a:moveTo>
                  <a:cubicBezTo>
                    <a:pt x="186" y="241"/>
                    <a:pt x="166" y="229"/>
                    <a:pt x="160" y="209"/>
                  </a:cubicBezTo>
                  <a:cubicBezTo>
                    <a:pt x="143" y="230"/>
                    <a:pt x="113" y="241"/>
                    <a:pt x="76" y="241"/>
                  </a:cubicBezTo>
                  <a:cubicBezTo>
                    <a:pt x="28" y="241"/>
                    <a:pt x="0" y="218"/>
                    <a:pt x="0" y="178"/>
                  </a:cubicBezTo>
                  <a:cubicBezTo>
                    <a:pt x="0" y="126"/>
                    <a:pt x="48" y="116"/>
                    <a:pt x="90" y="107"/>
                  </a:cubicBezTo>
                  <a:cubicBezTo>
                    <a:pt x="126" y="99"/>
                    <a:pt x="158" y="93"/>
                    <a:pt x="158" y="64"/>
                  </a:cubicBezTo>
                  <a:cubicBezTo>
                    <a:pt x="158" y="41"/>
                    <a:pt x="141" y="31"/>
                    <a:pt x="104" y="31"/>
                  </a:cubicBezTo>
                  <a:cubicBezTo>
                    <a:pt x="93" y="31"/>
                    <a:pt x="73" y="34"/>
                    <a:pt x="62" y="41"/>
                  </a:cubicBezTo>
                  <a:cubicBezTo>
                    <a:pt x="81" y="41"/>
                    <a:pt x="92" y="51"/>
                    <a:pt x="92" y="68"/>
                  </a:cubicBezTo>
                  <a:cubicBezTo>
                    <a:pt x="92" y="82"/>
                    <a:pt x="85" y="99"/>
                    <a:pt x="53" y="99"/>
                  </a:cubicBezTo>
                  <a:cubicBezTo>
                    <a:pt x="30" y="99"/>
                    <a:pt x="13" y="83"/>
                    <a:pt x="13" y="61"/>
                  </a:cubicBezTo>
                  <a:cubicBezTo>
                    <a:pt x="13" y="5"/>
                    <a:pt x="95" y="0"/>
                    <a:pt x="121" y="0"/>
                  </a:cubicBezTo>
                  <a:cubicBezTo>
                    <a:pt x="187" y="0"/>
                    <a:pt x="225" y="26"/>
                    <a:pt x="225" y="71"/>
                  </a:cubicBezTo>
                  <a:cubicBezTo>
                    <a:pt x="225" y="187"/>
                    <a:pt x="225" y="187"/>
                    <a:pt x="225" y="187"/>
                  </a:cubicBezTo>
                  <a:cubicBezTo>
                    <a:pt x="225" y="196"/>
                    <a:pt x="228" y="200"/>
                    <a:pt x="235" y="200"/>
                  </a:cubicBezTo>
                  <a:cubicBezTo>
                    <a:pt x="238" y="200"/>
                    <a:pt x="246" y="200"/>
                    <a:pt x="246" y="167"/>
                  </a:cubicBezTo>
                  <a:cubicBezTo>
                    <a:pt x="246" y="146"/>
                    <a:pt x="246" y="146"/>
                    <a:pt x="246" y="146"/>
                  </a:cubicBezTo>
                  <a:cubicBezTo>
                    <a:pt x="285" y="146"/>
                    <a:pt x="285" y="146"/>
                    <a:pt x="285" y="146"/>
                  </a:cubicBezTo>
                  <a:cubicBezTo>
                    <a:pt x="285" y="163"/>
                    <a:pt x="285" y="163"/>
                    <a:pt x="285" y="163"/>
                  </a:cubicBezTo>
                  <a:cubicBezTo>
                    <a:pt x="285" y="215"/>
                    <a:pt x="262" y="241"/>
                    <a:pt x="215" y="241"/>
                  </a:cubicBezTo>
                  <a:close/>
                  <a:moveTo>
                    <a:pt x="158" y="118"/>
                  </a:moveTo>
                  <a:cubicBezTo>
                    <a:pt x="105" y="139"/>
                    <a:pt x="105" y="139"/>
                    <a:pt x="105" y="139"/>
                  </a:cubicBezTo>
                  <a:cubicBezTo>
                    <a:pt x="89" y="146"/>
                    <a:pt x="75" y="153"/>
                    <a:pt x="75" y="173"/>
                  </a:cubicBezTo>
                  <a:cubicBezTo>
                    <a:pt x="75" y="191"/>
                    <a:pt x="85" y="200"/>
                    <a:pt x="104" y="200"/>
                  </a:cubicBezTo>
                  <a:cubicBezTo>
                    <a:pt x="141" y="200"/>
                    <a:pt x="158" y="172"/>
                    <a:pt x="158" y="145"/>
                  </a:cubicBezTo>
                  <a:lnTo>
                    <a:pt x="158" y="1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Freeform 49"/>
            <p:cNvSpPr>
              <a:spLocks/>
            </p:cNvSpPr>
            <p:nvPr userDrawn="1"/>
          </p:nvSpPr>
          <p:spPr bwMode="auto">
            <a:xfrm>
              <a:off x="9364663" y="-1173163"/>
              <a:ext cx="625475" cy="303212"/>
            </a:xfrm>
            <a:custGeom>
              <a:avLst/>
              <a:gdLst/>
              <a:ahLst/>
              <a:cxnLst>
                <a:cxn ang="0">
                  <a:pos x="482" y="234"/>
                </a:cxn>
                <a:cxn ang="0">
                  <a:pos x="330" y="234"/>
                </a:cxn>
                <a:cxn ang="0">
                  <a:pos x="330" y="197"/>
                </a:cxn>
                <a:cxn ang="0">
                  <a:pos x="347" y="197"/>
                </a:cxn>
                <a:cxn ang="0">
                  <a:pos x="366" y="181"/>
                </a:cxn>
                <a:cxn ang="0">
                  <a:pos x="366" y="69"/>
                </a:cxn>
                <a:cxn ang="0">
                  <a:pos x="331" y="42"/>
                </a:cxn>
                <a:cxn ang="0">
                  <a:pos x="275" y="96"/>
                </a:cxn>
                <a:cxn ang="0">
                  <a:pos x="275" y="181"/>
                </a:cxn>
                <a:cxn ang="0">
                  <a:pos x="294" y="197"/>
                </a:cxn>
                <a:cxn ang="0">
                  <a:pos x="310" y="197"/>
                </a:cxn>
                <a:cxn ang="0">
                  <a:pos x="310" y="234"/>
                </a:cxn>
                <a:cxn ang="0">
                  <a:pos x="171" y="234"/>
                </a:cxn>
                <a:cxn ang="0">
                  <a:pos x="171" y="197"/>
                </a:cxn>
                <a:cxn ang="0">
                  <a:pos x="190" y="197"/>
                </a:cxn>
                <a:cxn ang="0">
                  <a:pos x="208" y="181"/>
                </a:cxn>
                <a:cxn ang="0">
                  <a:pos x="208" y="82"/>
                </a:cxn>
                <a:cxn ang="0">
                  <a:pos x="174" y="42"/>
                </a:cxn>
                <a:cxn ang="0">
                  <a:pos x="118" y="96"/>
                </a:cxn>
                <a:cxn ang="0">
                  <a:pos x="118" y="181"/>
                </a:cxn>
                <a:cxn ang="0">
                  <a:pos x="136" y="197"/>
                </a:cxn>
                <a:cxn ang="0">
                  <a:pos x="154" y="197"/>
                </a:cxn>
                <a:cxn ang="0">
                  <a:pos x="154" y="234"/>
                </a:cxn>
                <a:cxn ang="0">
                  <a:pos x="0" y="234"/>
                </a:cxn>
                <a:cxn ang="0">
                  <a:pos x="0" y="197"/>
                </a:cxn>
                <a:cxn ang="0">
                  <a:pos x="32" y="197"/>
                </a:cxn>
                <a:cxn ang="0">
                  <a:pos x="51" y="181"/>
                </a:cxn>
                <a:cxn ang="0">
                  <a:pos x="51" y="60"/>
                </a:cxn>
                <a:cxn ang="0">
                  <a:pos x="32" y="43"/>
                </a:cxn>
                <a:cxn ang="0">
                  <a:pos x="0" y="43"/>
                </a:cxn>
                <a:cxn ang="0">
                  <a:pos x="0" y="7"/>
                </a:cxn>
                <a:cxn ang="0">
                  <a:pos x="118" y="7"/>
                </a:cxn>
                <a:cxn ang="0">
                  <a:pos x="118" y="43"/>
                </a:cxn>
                <a:cxn ang="0">
                  <a:pos x="200" y="0"/>
                </a:cxn>
                <a:cxn ang="0">
                  <a:pos x="271" y="43"/>
                </a:cxn>
                <a:cxn ang="0">
                  <a:pos x="357" y="0"/>
                </a:cxn>
                <a:cxn ang="0">
                  <a:pos x="433" y="69"/>
                </a:cxn>
                <a:cxn ang="0">
                  <a:pos x="433" y="181"/>
                </a:cxn>
                <a:cxn ang="0">
                  <a:pos x="451" y="197"/>
                </a:cxn>
                <a:cxn ang="0">
                  <a:pos x="482" y="197"/>
                </a:cxn>
                <a:cxn ang="0">
                  <a:pos x="482" y="234"/>
                </a:cxn>
              </a:cxnLst>
              <a:rect l="0" t="0" r="r" b="b"/>
              <a:pathLst>
                <a:path w="482" h="234">
                  <a:moveTo>
                    <a:pt x="482" y="234"/>
                  </a:moveTo>
                  <a:cubicBezTo>
                    <a:pt x="330" y="234"/>
                    <a:pt x="330" y="234"/>
                    <a:pt x="330" y="234"/>
                  </a:cubicBezTo>
                  <a:cubicBezTo>
                    <a:pt x="330" y="197"/>
                    <a:pt x="330" y="197"/>
                    <a:pt x="330" y="197"/>
                  </a:cubicBezTo>
                  <a:cubicBezTo>
                    <a:pt x="347" y="197"/>
                    <a:pt x="347" y="197"/>
                    <a:pt x="347" y="197"/>
                  </a:cubicBezTo>
                  <a:cubicBezTo>
                    <a:pt x="361" y="197"/>
                    <a:pt x="366" y="193"/>
                    <a:pt x="366" y="181"/>
                  </a:cubicBezTo>
                  <a:cubicBezTo>
                    <a:pt x="366" y="69"/>
                    <a:pt x="366" y="69"/>
                    <a:pt x="366" y="69"/>
                  </a:cubicBezTo>
                  <a:cubicBezTo>
                    <a:pt x="366" y="50"/>
                    <a:pt x="348" y="42"/>
                    <a:pt x="331" y="42"/>
                  </a:cubicBezTo>
                  <a:cubicBezTo>
                    <a:pt x="301" y="42"/>
                    <a:pt x="275" y="67"/>
                    <a:pt x="275" y="96"/>
                  </a:cubicBezTo>
                  <a:cubicBezTo>
                    <a:pt x="275" y="181"/>
                    <a:pt x="275" y="181"/>
                    <a:pt x="275" y="181"/>
                  </a:cubicBezTo>
                  <a:cubicBezTo>
                    <a:pt x="275" y="193"/>
                    <a:pt x="280" y="197"/>
                    <a:pt x="294" y="197"/>
                  </a:cubicBezTo>
                  <a:cubicBezTo>
                    <a:pt x="310" y="197"/>
                    <a:pt x="310" y="197"/>
                    <a:pt x="310" y="197"/>
                  </a:cubicBezTo>
                  <a:cubicBezTo>
                    <a:pt x="310" y="234"/>
                    <a:pt x="310" y="234"/>
                    <a:pt x="310" y="234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171" y="197"/>
                    <a:pt x="171" y="197"/>
                    <a:pt x="171" y="197"/>
                  </a:cubicBezTo>
                  <a:cubicBezTo>
                    <a:pt x="190" y="197"/>
                    <a:pt x="190" y="197"/>
                    <a:pt x="190" y="197"/>
                  </a:cubicBezTo>
                  <a:cubicBezTo>
                    <a:pt x="203" y="197"/>
                    <a:pt x="208" y="193"/>
                    <a:pt x="208" y="181"/>
                  </a:cubicBezTo>
                  <a:cubicBezTo>
                    <a:pt x="208" y="82"/>
                    <a:pt x="208" y="82"/>
                    <a:pt x="208" y="82"/>
                  </a:cubicBezTo>
                  <a:cubicBezTo>
                    <a:pt x="208" y="57"/>
                    <a:pt x="203" y="42"/>
                    <a:pt x="174" y="42"/>
                  </a:cubicBezTo>
                  <a:cubicBezTo>
                    <a:pt x="142" y="42"/>
                    <a:pt x="118" y="70"/>
                    <a:pt x="118" y="96"/>
                  </a:cubicBezTo>
                  <a:cubicBezTo>
                    <a:pt x="118" y="181"/>
                    <a:pt x="118" y="181"/>
                    <a:pt x="118" y="181"/>
                  </a:cubicBezTo>
                  <a:cubicBezTo>
                    <a:pt x="118" y="193"/>
                    <a:pt x="123" y="197"/>
                    <a:pt x="136" y="197"/>
                  </a:cubicBezTo>
                  <a:cubicBezTo>
                    <a:pt x="154" y="197"/>
                    <a:pt x="154" y="197"/>
                    <a:pt x="154" y="197"/>
                  </a:cubicBezTo>
                  <a:cubicBezTo>
                    <a:pt x="154" y="234"/>
                    <a:pt x="154" y="234"/>
                    <a:pt x="154" y="234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32" y="197"/>
                    <a:pt x="32" y="197"/>
                    <a:pt x="32" y="197"/>
                  </a:cubicBezTo>
                  <a:cubicBezTo>
                    <a:pt x="46" y="197"/>
                    <a:pt x="51" y="193"/>
                    <a:pt x="51" y="181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1" y="48"/>
                    <a:pt x="46" y="43"/>
                    <a:pt x="32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18" y="7"/>
                    <a:pt x="118" y="7"/>
                    <a:pt x="118" y="7"/>
                  </a:cubicBezTo>
                  <a:cubicBezTo>
                    <a:pt x="118" y="43"/>
                    <a:pt x="118" y="43"/>
                    <a:pt x="118" y="43"/>
                  </a:cubicBezTo>
                  <a:cubicBezTo>
                    <a:pt x="137" y="17"/>
                    <a:pt x="159" y="0"/>
                    <a:pt x="200" y="0"/>
                  </a:cubicBezTo>
                  <a:cubicBezTo>
                    <a:pt x="236" y="0"/>
                    <a:pt x="260" y="15"/>
                    <a:pt x="271" y="43"/>
                  </a:cubicBezTo>
                  <a:cubicBezTo>
                    <a:pt x="290" y="20"/>
                    <a:pt x="315" y="0"/>
                    <a:pt x="357" y="0"/>
                  </a:cubicBezTo>
                  <a:cubicBezTo>
                    <a:pt x="402" y="0"/>
                    <a:pt x="433" y="29"/>
                    <a:pt x="433" y="69"/>
                  </a:cubicBezTo>
                  <a:cubicBezTo>
                    <a:pt x="433" y="181"/>
                    <a:pt x="433" y="181"/>
                    <a:pt x="433" y="181"/>
                  </a:cubicBezTo>
                  <a:cubicBezTo>
                    <a:pt x="433" y="193"/>
                    <a:pt x="438" y="197"/>
                    <a:pt x="451" y="197"/>
                  </a:cubicBezTo>
                  <a:cubicBezTo>
                    <a:pt x="482" y="197"/>
                    <a:pt x="482" y="197"/>
                    <a:pt x="482" y="197"/>
                  </a:cubicBezTo>
                  <a:lnTo>
                    <a:pt x="482" y="2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Freeform 50"/>
            <p:cNvSpPr>
              <a:spLocks/>
            </p:cNvSpPr>
            <p:nvPr userDrawn="1"/>
          </p:nvSpPr>
          <p:spPr bwMode="auto">
            <a:xfrm>
              <a:off x="10044113" y="-1173163"/>
              <a:ext cx="303212" cy="312737"/>
            </a:xfrm>
            <a:custGeom>
              <a:avLst/>
              <a:gdLst/>
              <a:ahLst/>
              <a:cxnLst>
                <a:cxn ang="0">
                  <a:pos x="135" y="241"/>
                </a:cxn>
                <a:cxn ang="0">
                  <a:pos x="48" y="218"/>
                </a:cxn>
                <a:cxn ang="0">
                  <a:pos x="39" y="234"/>
                </a:cxn>
                <a:cxn ang="0">
                  <a:pos x="0" y="234"/>
                </a:cxn>
                <a:cxn ang="0">
                  <a:pos x="0" y="142"/>
                </a:cxn>
                <a:cxn ang="0">
                  <a:pos x="43" y="142"/>
                </a:cxn>
                <a:cxn ang="0">
                  <a:pos x="43" y="144"/>
                </a:cxn>
                <a:cxn ang="0">
                  <a:pos x="130" y="204"/>
                </a:cxn>
                <a:cxn ang="0">
                  <a:pos x="168" y="178"/>
                </a:cxn>
                <a:cxn ang="0">
                  <a:pos x="106" y="147"/>
                </a:cxn>
                <a:cxn ang="0">
                  <a:pos x="3" y="74"/>
                </a:cxn>
                <a:cxn ang="0">
                  <a:pos x="101" y="0"/>
                </a:cxn>
                <a:cxn ang="0">
                  <a:pos x="178" y="22"/>
                </a:cxn>
                <a:cxn ang="0">
                  <a:pos x="188" y="7"/>
                </a:cxn>
                <a:cxn ang="0">
                  <a:pos x="220" y="7"/>
                </a:cxn>
                <a:cxn ang="0">
                  <a:pos x="220" y="91"/>
                </a:cxn>
                <a:cxn ang="0">
                  <a:pos x="182" y="91"/>
                </a:cxn>
                <a:cxn ang="0">
                  <a:pos x="181" y="90"/>
                </a:cxn>
                <a:cxn ang="0">
                  <a:pos x="106" y="39"/>
                </a:cxn>
                <a:cxn ang="0">
                  <a:pos x="69" y="62"/>
                </a:cxn>
                <a:cxn ang="0">
                  <a:pos x="124" y="88"/>
                </a:cxn>
                <a:cxn ang="0">
                  <a:pos x="234" y="168"/>
                </a:cxn>
                <a:cxn ang="0">
                  <a:pos x="135" y="241"/>
                </a:cxn>
              </a:cxnLst>
              <a:rect l="0" t="0" r="r" b="b"/>
              <a:pathLst>
                <a:path w="234" h="241">
                  <a:moveTo>
                    <a:pt x="135" y="241"/>
                  </a:moveTo>
                  <a:cubicBezTo>
                    <a:pt x="111" y="241"/>
                    <a:pt x="76" y="238"/>
                    <a:pt x="48" y="218"/>
                  </a:cubicBezTo>
                  <a:cubicBezTo>
                    <a:pt x="39" y="234"/>
                    <a:pt x="39" y="234"/>
                    <a:pt x="39" y="234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43" y="142"/>
                    <a:pt x="43" y="142"/>
                    <a:pt x="43" y="142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53" y="183"/>
                    <a:pt x="83" y="204"/>
                    <a:pt x="130" y="204"/>
                  </a:cubicBezTo>
                  <a:cubicBezTo>
                    <a:pt x="145" y="204"/>
                    <a:pt x="168" y="197"/>
                    <a:pt x="168" y="178"/>
                  </a:cubicBezTo>
                  <a:cubicBezTo>
                    <a:pt x="168" y="160"/>
                    <a:pt x="139" y="154"/>
                    <a:pt x="106" y="147"/>
                  </a:cubicBezTo>
                  <a:cubicBezTo>
                    <a:pt x="60" y="137"/>
                    <a:pt x="3" y="124"/>
                    <a:pt x="3" y="74"/>
                  </a:cubicBezTo>
                  <a:cubicBezTo>
                    <a:pt x="3" y="26"/>
                    <a:pt x="53" y="0"/>
                    <a:pt x="101" y="0"/>
                  </a:cubicBezTo>
                  <a:cubicBezTo>
                    <a:pt x="127" y="0"/>
                    <a:pt x="153" y="8"/>
                    <a:pt x="178" y="22"/>
                  </a:cubicBezTo>
                  <a:cubicBezTo>
                    <a:pt x="188" y="7"/>
                    <a:pt x="188" y="7"/>
                    <a:pt x="188" y="7"/>
                  </a:cubicBezTo>
                  <a:cubicBezTo>
                    <a:pt x="220" y="7"/>
                    <a:pt x="220" y="7"/>
                    <a:pt x="220" y="7"/>
                  </a:cubicBezTo>
                  <a:cubicBezTo>
                    <a:pt x="220" y="91"/>
                    <a:pt x="220" y="91"/>
                    <a:pt x="220" y="91"/>
                  </a:cubicBezTo>
                  <a:cubicBezTo>
                    <a:pt x="182" y="91"/>
                    <a:pt x="182" y="91"/>
                    <a:pt x="182" y="91"/>
                  </a:cubicBezTo>
                  <a:cubicBezTo>
                    <a:pt x="181" y="90"/>
                    <a:pt x="181" y="90"/>
                    <a:pt x="181" y="90"/>
                  </a:cubicBezTo>
                  <a:cubicBezTo>
                    <a:pt x="169" y="55"/>
                    <a:pt x="145" y="39"/>
                    <a:pt x="106" y="39"/>
                  </a:cubicBezTo>
                  <a:cubicBezTo>
                    <a:pt x="92" y="39"/>
                    <a:pt x="69" y="44"/>
                    <a:pt x="69" y="62"/>
                  </a:cubicBezTo>
                  <a:cubicBezTo>
                    <a:pt x="69" y="75"/>
                    <a:pt x="94" y="81"/>
                    <a:pt x="124" y="88"/>
                  </a:cubicBezTo>
                  <a:cubicBezTo>
                    <a:pt x="173" y="99"/>
                    <a:pt x="234" y="114"/>
                    <a:pt x="234" y="168"/>
                  </a:cubicBezTo>
                  <a:cubicBezTo>
                    <a:pt x="234" y="222"/>
                    <a:pt x="183" y="241"/>
                    <a:pt x="135" y="24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4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446563" y="7002329"/>
            <a:ext cx="1008112" cy="2160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6A6A6A"/>
                </a:solidFill>
                <a:latin typeface="Times New Roman" pitchFamily="34" charset="0"/>
                <a:ea typeface="Times New Roman" pitchFamily="50" charset="-128"/>
                <a:cs typeface="Times New Roman" pitchFamily="34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146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86123" y="7002329"/>
            <a:ext cx="2520280" cy="216208"/>
          </a:xfrm>
          <a:prstGeom prst="rect">
            <a:avLst/>
          </a:prstGeom>
        </p:spPr>
        <p:txBody>
          <a:bodyPr wrap="none" lIns="0" rIns="0">
            <a:noAutofit/>
          </a:bodyPr>
          <a:lstStyle>
            <a:lvl1pPr>
              <a:defRPr sz="600" baseline="0">
                <a:solidFill>
                  <a:srgbClr val="6A6A6A"/>
                </a:solidFill>
                <a:latin typeface="Times New Roman" pitchFamily="34" charset="0"/>
                <a:ea typeface="Times New Roman" pitchFamily="50" charset="-128"/>
                <a:cs typeface="Times New Roman" pitchFamily="34" charset="0"/>
              </a:defRPr>
            </a:lvl1pPr>
          </a:lstStyle>
          <a:p>
            <a:r>
              <a:rPr lang="en-US" altLang="ja-JP" dirty="0"/>
              <a:t>Copyright © 2023 IHI Corporation All Rights Reserved.</a:t>
            </a:r>
            <a:endParaRPr lang="ja-JP" altLang="en-US" dirty="0"/>
          </a:p>
        </p:txBody>
      </p:sp>
      <p:sp>
        <p:nvSpPr>
          <p:cNvPr id="148" name="タイトル プレースホルダ 1"/>
          <p:cNvSpPr>
            <a:spLocks noGrp="1"/>
          </p:cNvSpPr>
          <p:nvPr>
            <p:ph type="title"/>
          </p:nvPr>
        </p:nvSpPr>
        <p:spPr>
          <a:xfrm>
            <a:off x="486123" y="334054"/>
            <a:ext cx="8075461" cy="33855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45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064419" y="7002329"/>
            <a:ext cx="422704" cy="214696"/>
          </a:xfrm>
          <a:prstGeom prst="rect">
            <a:avLst/>
          </a:prstGeom>
        </p:spPr>
        <p:txBody>
          <a:bodyPr vert="horz" wrap="none" lIns="98746" tIns="0" rIns="98746" bIns="28800" rtlCol="0" anchor="ctr">
            <a:noAutofit/>
          </a:bodyPr>
          <a:lstStyle>
            <a:lvl1pPr algn="r">
              <a:defRPr sz="800">
                <a:solidFill>
                  <a:srgbClr val="6A6A6A"/>
                </a:solidFill>
                <a:latin typeface="Times New Roman" pitchFamily="34" charset="0"/>
                <a:ea typeface="Times New Roman" pitchFamily="50" charset="-128"/>
                <a:cs typeface="Times New Roman" pitchFamily="34" charset="0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idx="1"/>
          </p:nvPr>
        </p:nvSpPr>
        <p:spPr>
          <a:xfrm>
            <a:off x="486123" y="1241872"/>
            <a:ext cx="8928992" cy="54726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（</a:t>
            </a:r>
            <a:r>
              <a:rPr kumimoji="1" lang="en-US" altLang="ja-JP" dirty="0"/>
              <a:t>1</a:t>
            </a:r>
            <a:r>
              <a:rPr kumimoji="1" lang="ja-JP" altLang="en-US" dirty="0"/>
              <a:t>）</a:t>
            </a:r>
            <a:r>
              <a:rPr kumimoji="1" lang="en-US" altLang="ja-JP" dirty="0"/>
              <a:t> </a:t>
            </a:r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7"/>
            <a:r>
              <a:rPr kumimoji="1" lang="ja-JP" altLang="en-US" dirty="0"/>
              <a:t>（</a:t>
            </a:r>
            <a:r>
              <a:rPr kumimoji="1" lang="en-US" altLang="ja-JP" dirty="0"/>
              <a:t>a</a:t>
            </a:r>
            <a:r>
              <a:rPr kumimoji="1" lang="ja-JP" altLang="en-US" dirty="0"/>
              <a:t>）</a:t>
            </a:r>
            <a:r>
              <a:rPr kumimoji="1" lang="en-US" altLang="ja-JP" dirty="0"/>
              <a:t> </a:t>
            </a:r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56" name="テキスト ボックス 155" hidden="1"/>
          <p:cNvSpPr txBox="1"/>
          <p:nvPr/>
        </p:nvSpPr>
        <p:spPr>
          <a:xfrm>
            <a:off x="8234337" y="7002329"/>
            <a:ext cx="820738" cy="217625"/>
          </a:xfrm>
          <a:prstGeom prst="rect">
            <a:avLst/>
          </a:prstGeom>
          <a:noFill/>
          <a:ln w="3175">
            <a:noFill/>
          </a:ln>
        </p:spPr>
        <p:txBody>
          <a:bodyPr wrap="none" lIns="0" tIns="46800" rIns="0" bIns="46800" rtlCol="0" anchor="t" anchorCtr="0">
            <a:noAutofit/>
          </a:bodyPr>
          <a:lstStyle/>
          <a:p>
            <a:pPr algn="r" rtl="0" fontAlgn="ctr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600" b="0" kern="1200" dirty="0">
                <a:solidFill>
                  <a:srgbClr val="6A6A6A"/>
                </a:solidFill>
                <a:latin typeface="Times New Roman" pitchFamily="34" charset="0"/>
                <a:ea typeface="Times New Roman" pitchFamily="50" charset="-128"/>
                <a:cs typeface="Times New Roman" pitchFamily="34" charset="0"/>
              </a:rPr>
              <a:t>資料番号●●●●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3" r:id="rId3"/>
    <p:sldLayoutId id="2147483667" r:id="rId4"/>
    <p:sldLayoutId id="2147483654" r:id="rId5"/>
    <p:sldLayoutId id="2147483661" r:id="rId6"/>
    <p:sldLayoutId id="2147483665" r:id="rId7"/>
    <p:sldLayoutId id="2147483664" r:id="rId8"/>
  </p:sldLayoutIdLst>
  <p:hf sldNum="0" hdr="0" dt="0"/>
  <p:txStyles>
    <p:titleStyle>
      <a:lvl1pPr algn="l" defTabSz="987461" rtl="0" eaLnBrk="1" fontAlgn="ctr" latinLnBrk="0" hangingPunct="1">
        <a:spcBef>
          <a:spcPct val="0"/>
        </a:spcBef>
        <a:buNone/>
        <a:defRPr kumimoji="1" sz="1700" b="1" kern="1200">
          <a:solidFill>
            <a:schemeClr val="tx1"/>
          </a:solidFill>
          <a:latin typeface="Times New Roman" pitchFamily="34" charset="0"/>
          <a:ea typeface="Times New Roman" pitchFamily="50" charset="-128"/>
          <a:cs typeface="Times New Roman" pitchFamily="34" charset="0"/>
        </a:defRPr>
      </a:lvl1pPr>
    </p:titleStyle>
    <p:bodyStyle>
      <a:lvl1pPr marL="0" indent="0" algn="l" defTabSz="987425" rtl="0" eaLnBrk="1" fontAlgn="ctr" latinLnBrk="0" hangingPunct="1">
        <a:lnSpc>
          <a:spcPct val="120000"/>
        </a:lnSpc>
        <a:spcBef>
          <a:spcPts val="300"/>
        </a:spcBef>
        <a:spcAft>
          <a:spcPct val="0"/>
        </a:spcAft>
        <a:buFontTx/>
        <a:buNone/>
        <a:defRPr kumimoji="1" lang="ja-JP" altLang="en-US" sz="1400" b="1" kern="1200" smtClean="0">
          <a:solidFill>
            <a:schemeClr val="tx1"/>
          </a:solidFill>
          <a:latin typeface="Times New Roman" pitchFamily="34" charset="0"/>
          <a:ea typeface="Times New Roman" pitchFamily="50" charset="-128"/>
          <a:cs typeface="Times New Roman" pitchFamily="34" charset="0"/>
        </a:defRPr>
      </a:lvl1pPr>
      <a:lvl2pPr marL="266700" indent="-266700" algn="l" defTabSz="987425" rtl="0" eaLnBrk="1" fontAlgn="ctr" latinLnBrk="0" hangingPunct="1">
        <a:lnSpc>
          <a:spcPct val="120000"/>
        </a:lnSpc>
        <a:spcBef>
          <a:spcPts val="300"/>
        </a:spcBef>
        <a:spcAft>
          <a:spcPct val="0"/>
        </a:spcAft>
        <a:buFont typeface="+mj-lt"/>
        <a:buAutoNum type="arabicPeriod"/>
        <a:defRPr kumimoji="1" lang="ja-JP" altLang="en-US" sz="1200" b="0" kern="1200" smtClean="0">
          <a:solidFill>
            <a:schemeClr val="tx1"/>
          </a:solidFill>
          <a:latin typeface="Times New Roman" pitchFamily="34" charset="0"/>
          <a:ea typeface="Times New Roman" pitchFamily="50" charset="-128"/>
          <a:cs typeface="Times New Roman" pitchFamily="34" charset="0"/>
        </a:defRPr>
      </a:lvl2pPr>
      <a:lvl3pPr marL="266700" marR="0" indent="0" algn="l" defTabSz="987425" rtl="0" eaLnBrk="1" fontAlgn="ctr" latinLnBrk="0" hangingPunct="1">
        <a:lnSpc>
          <a:spcPct val="120000"/>
        </a:lnSpc>
        <a:spcBef>
          <a:spcPts val="300"/>
        </a:spcBef>
        <a:spcAft>
          <a:spcPct val="0"/>
        </a:spcAft>
        <a:buClr>
          <a:srgbClr val="5F8AC3"/>
        </a:buClr>
        <a:buSzTx/>
        <a:buFontTx/>
        <a:buNone/>
        <a:tabLst/>
        <a:defRPr kumimoji="1" lang="ja-JP" altLang="en-US" sz="1100" b="0" kern="1200" smtClean="0">
          <a:solidFill>
            <a:schemeClr val="tx1"/>
          </a:solidFill>
          <a:latin typeface="Times New Roman" pitchFamily="34" charset="0"/>
          <a:ea typeface="Times New Roman" pitchFamily="50" charset="-128"/>
          <a:cs typeface="Times New Roman" pitchFamily="34" charset="0"/>
        </a:defRPr>
      </a:lvl3pPr>
      <a:lvl4pPr marL="628650" indent="-363600" algn="l" defTabSz="987425" rtl="0" eaLnBrk="1" fontAlgn="ctr" latinLnBrk="0" hangingPunct="1">
        <a:lnSpc>
          <a:spcPct val="120000"/>
        </a:lnSpc>
        <a:spcBef>
          <a:spcPts val="300"/>
        </a:spcBef>
        <a:spcAft>
          <a:spcPct val="0"/>
        </a:spcAft>
        <a:buClr>
          <a:schemeClr val="tx1"/>
        </a:buClr>
        <a:buFont typeface="+mj-lt"/>
        <a:buNone/>
        <a:tabLst/>
        <a:defRPr kumimoji="1" lang="ja-JP" altLang="en-US" sz="1100" b="0" kern="1200" smtClean="0">
          <a:solidFill>
            <a:schemeClr val="tx1"/>
          </a:solidFill>
          <a:latin typeface="Times New Roman" pitchFamily="34" charset="0"/>
          <a:ea typeface="Times New Roman" pitchFamily="50" charset="-128"/>
          <a:cs typeface="Times New Roman" pitchFamily="34" charset="0"/>
        </a:defRPr>
      </a:lvl4pPr>
      <a:lvl5pPr marL="630000" marR="0" indent="0" algn="l" defTabSz="987425" rtl="0" eaLnBrk="1" fontAlgn="ctr" latinLnBrk="0" hangingPunct="1">
        <a:lnSpc>
          <a:spcPct val="120000"/>
        </a:lnSpc>
        <a:spcBef>
          <a:spcPts val="300"/>
        </a:spcBef>
        <a:spcAft>
          <a:spcPct val="0"/>
        </a:spcAft>
        <a:buClrTx/>
        <a:buSzTx/>
        <a:buFontTx/>
        <a:buNone/>
        <a:tabLst/>
        <a:defRPr kumimoji="1" lang="ja-JP" altLang="en-US" sz="900" b="0" kern="1200">
          <a:solidFill>
            <a:schemeClr val="tx1"/>
          </a:solidFill>
          <a:latin typeface="Times New Roman" pitchFamily="34" charset="0"/>
          <a:ea typeface="Times New Roman" pitchFamily="50" charset="-128"/>
          <a:cs typeface="Times New Roman" pitchFamily="34" charset="0"/>
        </a:defRPr>
      </a:lvl5pPr>
      <a:lvl6pPr marL="804863" marR="0" indent="-176213" algn="l" defTabSz="987461" rtl="0" eaLnBrk="1" fontAlgn="ctr" latinLnBrk="0" hangingPunct="1">
        <a:lnSpc>
          <a:spcPct val="120000"/>
        </a:lnSpc>
        <a:spcBef>
          <a:spcPts val="300"/>
        </a:spcBef>
        <a:spcAft>
          <a:spcPts val="0"/>
        </a:spcAft>
        <a:buClr>
          <a:prstClr val="black"/>
        </a:buClr>
        <a:buSzPct val="100000"/>
        <a:buFont typeface="+mj-lt"/>
        <a:buAutoNum type="alphaLcPeriod"/>
        <a:tabLst/>
        <a:defRPr kumimoji="1" sz="900" kern="1200">
          <a:solidFill>
            <a:schemeClr val="tx1"/>
          </a:solidFill>
          <a:latin typeface="Times New Roman" pitchFamily="34" charset="0"/>
          <a:ea typeface="Times New Roman" pitchFamily="50" charset="-128"/>
          <a:cs typeface="Times New Roman" pitchFamily="34" charset="0"/>
        </a:defRPr>
      </a:lvl6pPr>
      <a:lvl7pPr marL="809625" marR="0" indent="0" algn="l" defTabSz="719138" rtl="0" eaLnBrk="1" fontAlgn="ctr" latinLnBrk="0" hangingPunct="1">
        <a:lnSpc>
          <a:spcPct val="120000"/>
        </a:lnSpc>
        <a:spcBef>
          <a:spcPts val="300"/>
        </a:spcBef>
        <a:spcAft>
          <a:spcPts val="0"/>
        </a:spcAft>
        <a:buClr>
          <a:srgbClr val="A2A2A2"/>
        </a:buClr>
        <a:buSzTx/>
        <a:buFont typeface="Wingdings" pitchFamily="2" charset="2"/>
        <a:buNone/>
        <a:tabLst/>
        <a:defRPr kumimoji="1" sz="900" kern="1200">
          <a:solidFill>
            <a:schemeClr val="tx1"/>
          </a:solidFill>
          <a:latin typeface="Times New Roman" pitchFamily="34" charset="0"/>
          <a:ea typeface="Times New Roman" pitchFamily="50" charset="-128"/>
          <a:cs typeface="Times New Roman" pitchFamily="34" charset="0"/>
        </a:defRPr>
      </a:lvl7pPr>
      <a:lvl8pPr marL="1074738" marR="0" indent="-268288" algn="l" defTabSz="987461" rtl="0" eaLnBrk="1" fontAlgn="ctr" latinLnBrk="0" hangingPunct="1">
        <a:lnSpc>
          <a:spcPct val="120000"/>
        </a:lnSpc>
        <a:spcBef>
          <a:spcPts val="300"/>
        </a:spcBef>
        <a:spcAft>
          <a:spcPts val="0"/>
        </a:spcAft>
        <a:buClr>
          <a:srgbClr val="A2A2A2"/>
        </a:buClr>
        <a:buSzPct val="80000"/>
        <a:buFont typeface="Wingdings" pitchFamily="2" charset="2"/>
        <a:buNone/>
        <a:tabLst/>
        <a:defRPr kumimoji="1" sz="900" kern="1200">
          <a:solidFill>
            <a:schemeClr val="tx1"/>
          </a:solidFill>
          <a:latin typeface="Times New Roman" pitchFamily="34" charset="0"/>
          <a:ea typeface="Times New Roman" pitchFamily="50" charset="-128"/>
          <a:cs typeface="Times New Roman" pitchFamily="34" charset="0"/>
        </a:defRPr>
      </a:lvl8pPr>
      <a:lvl9pPr marL="1250950" marR="0" indent="-176213" algn="l" defTabSz="987461" rtl="0" eaLnBrk="1" fontAlgn="ctr" latinLnBrk="0" hangingPunct="1">
        <a:lnSpc>
          <a:spcPct val="120000"/>
        </a:lnSpc>
        <a:spcBef>
          <a:spcPts val="300"/>
        </a:spcBef>
        <a:spcAft>
          <a:spcPts val="0"/>
        </a:spcAft>
        <a:buClr>
          <a:srgbClr val="A2A2A2"/>
        </a:buClr>
        <a:buSzPct val="70000"/>
        <a:buFont typeface="Wingdings" pitchFamily="2" charset="2"/>
        <a:buChar char="l"/>
        <a:tabLst/>
        <a:defRPr kumimoji="1" sz="900" kern="1200">
          <a:solidFill>
            <a:schemeClr val="tx1"/>
          </a:solidFill>
          <a:latin typeface="Times New Roman" pitchFamily="34" charset="0"/>
          <a:ea typeface="Times New Roman" pitchFamily="50" charset="-128"/>
          <a:cs typeface="Times New Roman" pitchFamily="34" charset="0"/>
        </a:defRPr>
      </a:lvl9pPr>
    </p:bodyStyle>
    <p:otherStyle>
      <a:defPPr>
        <a:defRPr lang="ja-JP"/>
      </a:defPPr>
      <a:lvl1pPr marL="0" algn="l" defTabSz="987461" rtl="0" eaLnBrk="1" latinLnBrk="0" hangingPunct="1">
        <a:defRPr kumimoji="1" sz="1500" kern="1200">
          <a:solidFill>
            <a:schemeClr val="tx1"/>
          </a:solidFill>
          <a:latin typeface="Times New Roman"/>
          <a:ea typeface="Times New Roman"/>
          <a:cs typeface="Times New Roman"/>
        </a:defRPr>
      </a:lvl1pPr>
      <a:lvl2pPr marL="493730" algn="l" defTabSz="987461" rtl="0" eaLnBrk="1" latinLnBrk="0" hangingPunct="1">
        <a:defRPr kumimoji="1" sz="1500" kern="1200">
          <a:solidFill>
            <a:schemeClr val="tx1"/>
          </a:solidFill>
          <a:latin typeface="Times New Roman"/>
          <a:ea typeface="Times New Roman"/>
          <a:cs typeface="Times New Roman"/>
        </a:defRPr>
      </a:lvl2pPr>
      <a:lvl3pPr marL="987461" algn="l" defTabSz="987461" rtl="0" eaLnBrk="1" latinLnBrk="0" hangingPunct="1">
        <a:defRPr kumimoji="1" sz="1500" kern="1200">
          <a:solidFill>
            <a:schemeClr val="tx1"/>
          </a:solidFill>
          <a:latin typeface="Times New Roman"/>
          <a:ea typeface="Times New Roman"/>
          <a:cs typeface="Times New Roman"/>
        </a:defRPr>
      </a:lvl3pPr>
      <a:lvl4pPr marL="1481191" algn="l" defTabSz="987461" rtl="0" eaLnBrk="1" latinLnBrk="0" hangingPunct="1">
        <a:defRPr kumimoji="1" sz="1500" kern="1200">
          <a:solidFill>
            <a:schemeClr val="tx1"/>
          </a:solidFill>
          <a:latin typeface="Times New Roman"/>
          <a:ea typeface="Times New Roman"/>
          <a:cs typeface="Times New Roman"/>
        </a:defRPr>
      </a:lvl4pPr>
      <a:lvl5pPr marL="1974921" algn="l" defTabSz="987461" rtl="0" eaLnBrk="1" latinLnBrk="0" hangingPunct="1">
        <a:defRPr kumimoji="1" sz="1500" kern="1200">
          <a:solidFill>
            <a:schemeClr val="tx1"/>
          </a:solidFill>
          <a:latin typeface="Times New Roman"/>
          <a:ea typeface="Times New Roman"/>
          <a:cs typeface="Times New Roman"/>
        </a:defRPr>
      </a:lvl5pPr>
      <a:lvl6pPr marL="2468651" algn="l" defTabSz="987461" rtl="0" eaLnBrk="1" latinLnBrk="0" hangingPunct="1">
        <a:defRPr kumimoji="1" sz="1500" kern="1200">
          <a:solidFill>
            <a:schemeClr val="tx1"/>
          </a:solidFill>
          <a:latin typeface="Times New Roman"/>
          <a:ea typeface="Times New Roman"/>
          <a:cs typeface="Times New Roman"/>
        </a:defRPr>
      </a:lvl6pPr>
      <a:lvl7pPr marL="2962382" algn="l" defTabSz="987461" rtl="0" eaLnBrk="1" latinLnBrk="0" hangingPunct="1">
        <a:defRPr kumimoji="1" sz="1500" kern="1200">
          <a:solidFill>
            <a:schemeClr val="tx1"/>
          </a:solidFill>
          <a:latin typeface="Times New Roman"/>
          <a:ea typeface="Times New Roman"/>
          <a:cs typeface="Times New Roman"/>
        </a:defRPr>
      </a:lvl7pPr>
      <a:lvl8pPr marL="3456112" algn="l" defTabSz="987461" rtl="0" eaLnBrk="1" latinLnBrk="0" hangingPunct="1">
        <a:defRPr kumimoji="1" sz="1500" kern="1200">
          <a:solidFill>
            <a:schemeClr val="tx1"/>
          </a:solidFill>
          <a:latin typeface="Times New Roman"/>
          <a:ea typeface="Times New Roman"/>
          <a:cs typeface="Times New Roman"/>
        </a:defRPr>
      </a:lvl8pPr>
      <a:lvl9pPr marL="3949842" algn="l" defTabSz="987461" rtl="0" eaLnBrk="1" latinLnBrk="0" hangingPunct="1">
        <a:defRPr kumimoji="1" sz="1500" kern="1200">
          <a:solidFill>
            <a:schemeClr val="tx1"/>
          </a:solidFill>
          <a:latin typeface="Times New Roman"/>
          <a:ea typeface="Times New Roman"/>
          <a:cs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r/6w1tRTAkcq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558131" y="2987408"/>
            <a:ext cx="8784976" cy="452432"/>
          </a:xfrm>
        </p:spPr>
        <p:txBody>
          <a:bodyPr/>
          <a:lstStyle/>
          <a:p>
            <a:r>
              <a:rPr lang="en-US" altLang="ja-JP" sz="2800" dirty="0"/>
              <a:t>DE&amp;I (Diversity, Equity &amp; Inclusion)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dirty="0"/>
              <a:t>Copyright © 2023 IHI Corporation All Rights Reserved.</a:t>
            </a:r>
            <a:endParaRPr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7974955" y="348369"/>
            <a:ext cx="1349104" cy="322875"/>
          </a:xfrm>
          <a:prstGeom prst="roundRect">
            <a:avLst/>
          </a:prstGeom>
          <a:solidFill>
            <a:srgbClr val="FFFFFF"/>
          </a:solidFill>
          <a:ln w="38100" cmpd="thickThin">
            <a:solidFill>
              <a:srgbClr val="BE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3600" rtlCol="0" anchor="ctr"/>
          <a:lstStyle/>
          <a:p>
            <a:pPr algn="ctr" fontAlgn="ctr" hangingPunct="0"/>
            <a:r>
              <a:rPr lang="ja-JP" altLang="en-US" sz="1300" dirty="0">
                <a:solidFill>
                  <a:srgbClr val="BEBEBE"/>
                </a:solidFill>
              </a:rPr>
              <a:t>Group confidential</a:t>
            </a:r>
          </a:p>
        </p:txBody>
      </p:sp>
      <p:grpSp>
        <p:nvGrpSpPr>
          <p:cNvPr id="23" name="グループ化 22"/>
          <p:cNvGrpSpPr>
            <a:grpSpLocks noChangeAspect="1"/>
          </p:cNvGrpSpPr>
          <p:nvPr/>
        </p:nvGrpSpPr>
        <p:grpSpPr>
          <a:xfrm>
            <a:off x="564481" y="6176516"/>
            <a:ext cx="1172144" cy="164526"/>
            <a:chOff x="1385888" y="3776663"/>
            <a:chExt cx="7000875" cy="982662"/>
          </a:xfrm>
          <a:solidFill>
            <a:schemeClr val="bg1"/>
          </a:solidFill>
        </p:grpSpPr>
        <p:sp>
          <p:nvSpPr>
            <p:cNvPr id="24" name="Freeform 18"/>
            <p:cNvSpPr>
              <a:spLocks/>
            </p:cNvSpPr>
            <p:nvPr/>
          </p:nvSpPr>
          <p:spPr bwMode="auto">
            <a:xfrm>
              <a:off x="1385888" y="3787775"/>
              <a:ext cx="996950" cy="957262"/>
            </a:xfrm>
            <a:custGeom>
              <a:avLst/>
              <a:gdLst/>
              <a:ahLst/>
              <a:cxnLst>
                <a:cxn ang="0">
                  <a:pos x="142" y="68"/>
                </a:cxn>
                <a:cxn ang="0">
                  <a:pos x="124" y="102"/>
                </a:cxn>
                <a:cxn ang="0">
                  <a:pos x="96" y="87"/>
                </a:cxn>
                <a:cxn ang="0">
                  <a:pos x="104" y="76"/>
                </a:cxn>
                <a:cxn ang="0">
                  <a:pos x="71" y="76"/>
                </a:cxn>
                <a:cxn ang="0">
                  <a:pos x="71" y="99"/>
                </a:cxn>
                <a:cxn ang="0">
                  <a:pos x="108" y="145"/>
                </a:cxn>
                <a:cxn ang="0">
                  <a:pos x="91" y="169"/>
                </a:cxn>
                <a:cxn ang="0">
                  <a:pos x="71" y="139"/>
                </a:cxn>
                <a:cxn ang="0">
                  <a:pos x="71" y="139"/>
                </a:cxn>
                <a:cxn ang="0">
                  <a:pos x="71" y="255"/>
                </a:cxn>
                <a:cxn ang="0">
                  <a:pos x="45" y="255"/>
                </a:cxn>
                <a:cxn ang="0">
                  <a:pos x="45" y="129"/>
                </a:cxn>
                <a:cxn ang="0">
                  <a:pos x="44" y="129"/>
                </a:cxn>
                <a:cxn ang="0">
                  <a:pos x="13" y="198"/>
                </a:cxn>
                <a:cxn ang="0">
                  <a:pos x="0" y="163"/>
                </a:cxn>
                <a:cxn ang="0">
                  <a:pos x="41" y="76"/>
                </a:cxn>
                <a:cxn ang="0">
                  <a:pos x="5" y="76"/>
                </a:cxn>
                <a:cxn ang="0">
                  <a:pos x="5" y="49"/>
                </a:cxn>
                <a:cxn ang="0">
                  <a:pos x="45" y="49"/>
                </a:cxn>
                <a:cxn ang="0">
                  <a:pos x="45" y="0"/>
                </a:cxn>
                <a:cxn ang="0">
                  <a:pos x="71" y="0"/>
                </a:cxn>
                <a:cxn ang="0">
                  <a:pos x="71" y="49"/>
                </a:cxn>
                <a:cxn ang="0">
                  <a:pos x="104" y="49"/>
                </a:cxn>
                <a:cxn ang="0">
                  <a:pos x="104" y="76"/>
                </a:cxn>
                <a:cxn ang="0">
                  <a:pos x="104" y="76"/>
                </a:cxn>
                <a:cxn ang="0">
                  <a:pos x="129" y="9"/>
                </a:cxn>
                <a:cxn ang="0">
                  <a:pos x="158" y="13"/>
                </a:cxn>
                <a:cxn ang="0">
                  <a:pos x="150" y="41"/>
                </a:cxn>
                <a:cxn ang="0">
                  <a:pos x="171" y="41"/>
                </a:cxn>
                <a:cxn ang="0">
                  <a:pos x="171" y="0"/>
                </a:cxn>
                <a:cxn ang="0">
                  <a:pos x="198" y="0"/>
                </a:cxn>
                <a:cxn ang="0">
                  <a:pos x="198" y="41"/>
                </a:cxn>
                <a:cxn ang="0">
                  <a:pos x="256" y="41"/>
                </a:cxn>
                <a:cxn ang="0">
                  <a:pos x="256" y="68"/>
                </a:cxn>
                <a:cxn ang="0">
                  <a:pos x="198" y="68"/>
                </a:cxn>
                <a:cxn ang="0">
                  <a:pos x="198" y="106"/>
                </a:cxn>
                <a:cxn ang="0">
                  <a:pos x="261" y="106"/>
                </a:cxn>
                <a:cxn ang="0">
                  <a:pos x="261" y="133"/>
                </a:cxn>
                <a:cxn ang="0">
                  <a:pos x="207" y="133"/>
                </a:cxn>
                <a:cxn ang="0">
                  <a:pos x="266" y="205"/>
                </a:cxn>
                <a:cxn ang="0">
                  <a:pos x="252" y="235"/>
                </a:cxn>
                <a:cxn ang="0">
                  <a:pos x="199" y="164"/>
                </a:cxn>
                <a:cxn ang="0">
                  <a:pos x="198" y="164"/>
                </a:cxn>
                <a:cxn ang="0">
                  <a:pos x="198" y="255"/>
                </a:cxn>
                <a:cxn ang="0">
                  <a:pos x="171" y="255"/>
                </a:cxn>
                <a:cxn ang="0">
                  <a:pos x="171" y="165"/>
                </a:cxn>
                <a:cxn ang="0">
                  <a:pos x="171" y="165"/>
                </a:cxn>
                <a:cxn ang="0">
                  <a:pos x="110" y="233"/>
                </a:cxn>
                <a:cxn ang="0">
                  <a:pos x="92" y="208"/>
                </a:cxn>
                <a:cxn ang="0">
                  <a:pos x="164" y="133"/>
                </a:cxn>
                <a:cxn ang="0">
                  <a:pos x="104" y="133"/>
                </a:cxn>
                <a:cxn ang="0">
                  <a:pos x="104" y="106"/>
                </a:cxn>
                <a:cxn ang="0">
                  <a:pos x="171" y="106"/>
                </a:cxn>
                <a:cxn ang="0">
                  <a:pos x="171" y="68"/>
                </a:cxn>
                <a:cxn ang="0">
                  <a:pos x="142" y="68"/>
                </a:cxn>
              </a:cxnLst>
              <a:rect l="0" t="0" r="r" b="b"/>
              <a:pathLst>
                <a:path w="266" h="255">
                  <a:moveTo>
                    <a:pt x="142" y="68"/>
                  </a:moveTo>
                  <a:cubicBezTo>
                    <a:pt x="134" y="86"/>
                    <a:pt x="129" y="94"/>
                    <a:pt x="124" y="102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100" y="82"/>
                    <a:pt x="101" y="81"/>
                    <a:pt x="104" y="76"/>
                  </a:cubicBezTo>
                  <a:cubicBezTo>
                    <a:pt x="71" y="76"/>
                    <a:pt x="71" y="76"/>
                    <a:pt x="71" y="76"/>
                  </a:cubicBezTo>
                  <a:cubicBezTo>
                    <a:pt x="71" y="99"/>
                    <a:pt x="71" y="99"/>
                    <a:pt x="71" y="99"/>
                  </a:cubicBezTo>
                  <a:cubicBezTo>
                    <a:pt x="79" y="114"/>
                    <a:pt x="93" y="130"/>
                    <a:pt x="108" y="145"/>
                  </a:cubicBezTo>
                  <a:cubicBezTo>
                    <a:pt x="91" y="169"/>
                    <a:pt x="91" y="169"/>
                    <a:pt x="91" y="169"/>
                  </a:cubicBezTo>
                  <a:cubicBezTo>
                    <a:pt x="83" y="160"/>
                    <a:pt x="77" y="151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1" y="255"/>
                    <a:pt x="71" y="255"/>
                    <a:pt x="71" y="255"/>
                  </a:cubicBezTo>
                  <a:cubicBezTo>
                    <a:pt x="45" y="255"/>
                    <a:pt x="45" y="255"/>
                    <a:pt x="45" y="255"/>
                  </a:cubicBezTo>
                  <a:cubicBezTo>
                    <a:pt x="45" y="129"/>
                    <a:pt x="45" y="129"/>
                    <a:pt x="45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38" y="150"/>
                    <a:pt x="29" y="173"/>
                    <a:pt x="13" y="198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19" y="138"/>
                    <a:pt x="32" y="107"/>
                    <a:pt x="41" y="76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4" y="76"/>
                    <a:pt x="104" y="76"/>
                    <a:pt x="104" y="76"/>
                  </a:cubicBezTo>
                  <a:cubicBezTo>
                    <a:pt x="104" y="76"/>
                    <a:pt x="104" y="76"/>
                    <a:pt x="104" y="76"/>
                  </a:cubicBezTo>
                  <a:cubicBezTo>
                    <a:pt x="112" y="64"/>
                    <a:pt x="119" y="49"/>
                    <a:pt x="129" y="9"/>
                  </a:cubicBezTo>
                  <a:cubicBezTo>
                    <a:pt x="158" y="13"/>
                    <a:pt x="158" y="13"/>
                    <a:pt x="158" y="13"/>
                  </a:cubicBezTo>
                  <a:cubicBezTo>
                    <a:pt x="156" y="21"/>
                    <a:pt x="154" y="29"/>
                    <a:pt x="150" y="41"/>
                  </a:cubicBezTo>
                  <a:cubicBezTo>
                    <a:pt x="171" y="41"/>
                    <a:pt x="171" y="41"/>
                    <a:pt x="171" y="41"/>
                  </a:cubicBezTo>
                  <a:cubicBezTo>
                    <a:pt x="171" y="0"/>
                    <a:pt x="171" y="0"/>
                    <a:pt x="171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98" y="41"/>
                    <a:pt x="198" y="41"/>
                    <a:pt x="198" y="41"/>
                  </a:cubicBezTo>
                  <a:cubicBezTo>
                    <a:pt x="256" y="41"/>
                    <a:pt x="256" y="41"/>
                    <a:pt x="256" y="41"/>
                  </a:cubicBezTo>
                  <a:cubicBezTo>
                    <a:pt x="256" y="68"/>
                    <a:pt x="256" y="68"/>
                    <a:pt x="256" y="68"/>
                  </a:cubicBezTo>
                  <a:cubicBezTo>
                    <a:pt x="198" y="68"/>
                    <a:pt x="198" y="68"/>
                    <a:pt x="198" y="68"/>
                  </a:cubicBezTo>
                  <a:cubicBezTo>
                    <a:pt x="198" y="106"/>
                    <a:pt x="198" y="106"/>
                    <a:pt x="198" y="106"/>
                  </a:cubicBezTo>
                  <a:cubicBezTo>
                    <a:pt x="261" y="106"/>
                    <a:pt x="261" y="106"/>
                    <a:pt x="261" y="106"/>
                  </a:cubicBezTo>
                  <a:cubicBezTo>
                    <a:pt x="261" y="133"/>
                    <a:pt x="261" y="133"/>
                    <a:pt x="261" y="133"/>
                  </a:cubicBezTo>
                  <a:cubicBezTo>
                    <a:pt x="207" y="133"/>
                    <a:pt x="207" y="133"/>
                    <a:pt x="207" y="133"/>
                  </a:cubicBezTo>
                  <a:cubicBezTo>
                    <a:pt x="226" y="168"/>
                    <a:pt x="241" y="185"/>
                    <a:pt x="266" y="205"/>
                  </a:cubicBezTo>
                  <a:cubicBezTo>
                    <a:pt x="252" y="235"/>
                    <a:pt x="252" y="235"/>
                    <a:pt x="252" y="235"/>
                  </a:cubicBezTo>
                  <a:cubicBezTo>
                    <a:pt x="241" y="225"/>
                    <a:pt x="216" y="202"/>
                    <a:pt x="199" y="164"/>
                  </a:cubicBezTo>
                  <a:cubicBezTo>
                    <a:pt x="198" y="164"/>
                    <a:pt x="198" y="164"/>
                    <a:pt x="198" y="164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71" y="255"/>
                    <a:pt x="171" y="255"/>
                    <a:pt x="171" y="255"/>
                  </a:cubicBezTo>
                  <a:cubicBezTo>
                    <a:pt x="171" y="165"/>
                    <a:pt x="171" y="165"/>
                    <a:pt x="171" y="165"/>
                  </a:cubicBezTo>
                  <a:cubicBezTo>
                    <a:pt x="171" y="165"/>
                    <a:pt x="171" y="165"/>
                    <a:pt x="171" y="165"/>
                  </a:cubicBezTo>
                  <a:cubicBezTo>
                    <a:pt x="155" y="192"/>
                    <a:pt x="137" y="212"/>
                    <a:pt x="110" y="233"/>
                  </a:cubicBezTo>
                  <a:cubicBezTo>
                    <a:pt x="92" y="208"/>
                    <a:pt x="92" y="208"/>
                    <a:pt x="92" y="208"/>
                  </a:cubicBezTo>
                  <a:cubicBezTo>
                    <a:pt x="116" y="191"/>
                    <a:pt x="143" y="169"/>
                    <a:pt x="164" y="133"/>
                  </a:cubicBezTo>
                  <a:cubicBezTo>
                    <a:pt x="104" y="133"/>
                    <a:pt x="104" y="133"/>
                    <a:pt x="104" y="133"/>
                  </a:cubicBezTo>
                  <a:cubicBezTo>
                    <a:pt x="104" y="106"/>
                    <a:pt x="104" y="106"/>
                    <a:pt x="104" y="106"/>
                  </a:cubicBezTo>
                  <a:cubicBezTo>
                    <a:pt x="171" y="106"/>
                    <a:pt x="171" y="106"/>
                    <a:pt x="171" y="106"/>
                  </a:cubicBezTo>
                  <a:cubicBezTo>
                    <a:pt x="171" y="68"/>
                    <a:pt x="171" y="68"/>
                    <a:pt x="171" y="68"/>
                  </a:cubicBezTo>
                  <a:cubicBezTo>
                    <a:pt x="142" y="68"/>
                    <a:pt x="142" y="68"/>
                    <a:pt x="142" y="68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2520951" y="3776663"/>
              <a:ext cx="971550" cy="968375"/>
            </a:xfrm>
            <a:custGeom>
              <a:avLst/>
              <a:gdLst/>
              <a:ahLst/>
              <a:cxnLst>
                <a:cxn ang="0">
                  <a:pos x="0" y="221"/>
                </a:cxn>
                <a:cxn ang="0">
                  <a:pos x="14" y="220"/>
                </a:cxn>
                <a:cxn ang="0">
                  <a:pos x="58" y="214"/>
                </a:cxn>
                <a:cxn ang="0">
                  <a:pos x="58" y="135"/>
                </a:cxn>
                <a:cxn ang="0">
                  <a:pos x="5" y="135"/>
                </a:cxn>
                <a:cxn ang="0">
                  <a:pos x="5" y="108"/>
                </a:cxn>
                <a:cxn ang="0">
                  <a:pos x="136" y="108"/>
                </a:cxn>
                <a:cxn ang="0">
                  <a:pos x="136" y="135"/>
                </a:cxn>
                <a:cxn ang="0">
                  <a:pos x="86" y="135"/>
                </a:cxn>
                <a:cxn ang="0">
                  <a:pos x="86" y="210"/>
                </a:cxn>
                <a:cxn ang="0">
                  <a:pos x="145" y="200"/>
                </a:cxn>
                <a:cxn ang="0">
                  <a:pos x="145" y="226"/>
                </a:cxn>
                <a:cxn ang="0">
                  <a:pos x="5" y="249"/>
                </a:cxn>
                <a:cxn ang="0">
                  <a:pos x="0" y="221"/>
                </a:cxn>
                <a:cxn ang="0">
                  <a:pos x="225" y="46"/>
                </a:cxn>
                <a:cxn ang="0">
                  <a:pos x="254" y="46"/>
                </a:cxn>
                <a:cxn ang="0">
                  <a:pos x="254" y="73"/>
                </a:cxn>
                <a:cxn ang="0">
                  <a:pos x="172" y="73"/>
                </a:cxn>
                <a:cxn ang="0">
                  <a:pos x="194" y="192"/>
                </a:cxn>
                <a:cxn ang="0">
                  <a:pos x="218" y="224"/>
                </a:cxn>
                <a:cxn ang="0">
                  <a:pos x="234" y="183"/>
                </a:cxn>
                <a:cxn ang="0">
                  <a:pos x="259" y="197"/>
                </a:cxn>
                <a:cxn ang="0">
                  <a:pos x="223" y="258"/>
                </a:cxn>
                <a:cxn ang="0">
                  <a:pos x="172" y="214"/>
                </a:cxn>
                <a:cxn ang="0">
                  <a:pos x="145" y="73"/>
                </a:cxn>
                <a:cxn ang="0">
                  <a:pos x="0" y="73"/>
                </a:cxn>
                <a:cxn ang="0">
                  <a:pos x="0" y="46"/>
                </a:cxn>
                <a:cxn ang="0">
                  <a:pos x="144" y="46"/>
                </a:cxn>
                <a:cxn ang="0">
                  <a:pos x="142" y="3"/>
                </a:cxn>
                <a:cxn ang="0">
                  <a:pos x="171" y="3"/>
                </a:cxn>
                <a:cxn ang="0">
                  <a:pos x="171" y="46"/>
                </a:cxn>
                <a:cxn ang="0">
                  <a:pos x="221" y="46"/>
                </a:cxn>
                <a:cxn ang="0">
                  <a:pos x="221" y="46"/>
                </a:cxn>
                <a:cxn ang="0">
                  <a:pos x="180" y="22"/>
                </a:cxn>
                <a:cxn ang="0">
                  <a:pos x="196" y="0"/>
                </a:cxn>
                <a:cxn ang="0">
                  <a:pos x="240" y="26"/>
                </a:cxn>
                <a:cxn ang="0">
                  <a:pos x="225" y="46"/>
                </a:cxn>
              </a:cxnLst>
              <a:rect l="0" t="0" r="r" b="b"/>
              <a:pathLst>
                <a:path w="259" h="258">
                  <a:moveTo>
                    <a:pt x="0" y="221"/>
                  </a:moveTo>
                  <a:cubicBezTo>
                    <a:pt x="7" y="220"/>
                    <a:pt x="10" y="220"/>
                    <a:pt x="14" y="220"/>
                  </a:cubicBezTo>
                  <a:cubicBezTo>
                    <a:pt x="20" y="219"/>
                    <a:pt x="51" y="215"/>
                    <a:pt x="58" y="214"/>
                  </a:cubicBezTo>
                  <a:cubicBezTo>
                    <a:pt x="58" y="135"/>
                    <a:pt x="58" y="135"/>
                    <a:pt x="58" y="135"/>
                  </a:cubicBezTo>
                  <a:cubicBezTo>
                    <a:pt x="5" y="135"/>
                    <a:pt x="5" y="135"/>
                    <a:pt x="5" y="135"/>
                  </a:cubicBezTo>
                  <a:cubicBezTo>
                    <a:pt x="5" y="108"/>
                    <a:pt x="5" y="108"/>
                    <a:pt x="5" y="108"/>
                  </a:cubicBezTo>
                  <a:cubicBezTo>
                    <a:pt x="136" y="108"/>
                    <a:pt x="136" y="108"/>
                    <a:pt x="136" y="108"/>
                  </a:cubicBezTo>
                  <a:cubicBezTo>
                    <a:pt x="136" y="135"/>
                    <a:pt x="136" y="135"/>
                    <a:pt x="136" y="135"/>
                  </a:cubicBezTo>
                  <a:cubicBezTo>
                    <a:pt x="86" y="135"/>
                    <a:pt x="86" y="135"/>
                    <a:pt x="86" y="135"/>
                  </a:cubicBezTo>
                  <a:cubicBezTo>
                    <a:pt x="86" y="210"/>
                    <a:pt x="86" y="210"/>
                    <a:pt x="86" y="210"/>
                  </a:cubicBezTo>
                  <a:cubicBezTo>
                    <a:pt x="117" y="205"/>
                    <a:pt x="134" y="202"/>
                    <a:pt x="145" y="200"/>
                  </a:cubicBezTo>
                  <a:cubicBezTo>
                    <a:pt x="145" y="226"/>
                    <a:pt x="145" y="226"/>
                    <a:pt x="145" y="226"/>
                  </a:cubicBezTo>
                  <a:cubicBezTo>
                    <a:pt x="100" y="235"/>
                    <a:pt x="37" y="245"/>
                    <a:pt x="5" y="249"/>
                  </a:cubicBezTo>
                  <a:cubicBezTo>
                    <a:pt x="0" y="221"/>
                    <a:pt x="0" y="221"/>
                    <a:pt x="0" y="221"/>
                  </a:cubicBezTo>
                  <a:moveTo>
                    <a:pt x="225" y="46"/>
                  </a:moveTo>
                  <a:cubicBezTo>
                    <a:pt x="254" y="46"/>
                    <a:pt x="254" y="46"/>
                    <a:pt x="254" y="46"/>
                  </a:cubicBezTo>
                  <a:cubicBezTo>
                    <a:pt x="254" y="73"/>
                    <a:pt x="254" y="73"/>
                    <a:pt x="254" y="73"/>
                  </a:cubicBezTo>
                  <a:cubicBezTo>
                    <a:pt x="172" y="73"/>
                    <a:pt x="172" y="73"/>
                    <a:pt x="172" y="73"/>
                  </a:cubicBezTo>
                  <a:cubicBezTo>
                    <a:pt x="174" y="121"/>
                    <a:pt x="184" y="169"/>
                    <a:pt x="194" y="192"/>
                  </a:cubicBezTo>
                  <a:cubicBezTo>
                    <a:pt x="197" y="199"/>
                    <a:pt x="209" y="224"/>
                    <a:pt x="218" y="224"/>
                  </a:cubicBezTo>
                  <a:cubicBezTo>
                    <a:pt x="228" y="224"/>
                    <a:pt x="233" y="193"/>
                    <a:pt x="234" y="183"/>
                  </a:cubicBezTo>
                  <a:cubicBezTo>
                    <a:pt x="259" y="197"/>
                    <a:pt x="259" y="197"/>
                    <a:pt x="259" y="197"/>
                  </a:cubicBezTo>
                  <a:cubicBezTo>
                    <a:pt x="255" y="218"/>
                    <a:pt x="248" y="258"/>
                    <a:pt x="223" y="258"/>
                  </a:cubicBezTo>
                  <a:cubicBezTo>
                    <a:pt x="197" y="258"/>
                    <a:pt x="179" y="227"/>
                    <a:pt x="172" y="214"/>
                  </a:cubicBezTo>
                  <a:cubicBezTo>
                    <a:pt x="148" y="168"/>
                    <a:pt x="146" y="118"/>
                    <a:pt x="145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44" y="46"/>
                    <a:pt x="144" y="46"/>
                    <a:pt x="144" y="46"/>
                  </a:cubicBezTo>
                  <a:cubicBezTo>
                    <a:pt x="143" y="32"/>
                    <a:pt x="142" y="7"/>
                    <a:pt x="142" y="3"/>
                  </a:cubicBezTo>
                  <a:cubicBezTo>
                    <a:pt x="171" y="3"/>
                    <a:pt x="171" y="3"/>
                    <a:pt x="171" y="3"/>
                  </a:cubicBezTo>
                  <a:cubicBezTo>
                    <a:pt x="171" y="17"/>
                    <a:pt x="171" y="27"/>
                    <a:pt x="171" y="46"/>
                  </a:cubicBezTo>
                  <a:cubicBezTo>
                    <a:pt x="221" y="46"/>
                    <a:pt x="221" y="46"/>
                    <a:pt x="221" y="46"/>
                  </a:cubicBezTo>
                  <a:cubicBezTo>
                    <a:pt x="221" y="46"/>
                    <a:pt x="221" y="46"/>
                    <a:pt x="221" y="46"/>
                  </a:cubicBezTo>
                  <a:cubicBezTo>
                    <a:pt x="206" y="35"/>
                    <a:pt x="194" y="28"/>
                    <a:pt x="180" y="22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218" y="11"/>
                    <a:pt x="218" y="11"/>
                    <a:pt x="240" y="26"/>
                  </a:cubicBezTo>
                  <a:lnTo>
                    <a:pt x="225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20"/>
            <p:cNvSpPr>
              <a:spLocks noEditPoints="1"/>
            </p:cNvSpPr>
            <p:nvPr/>
          </p:nvSpPr>
          <p:spPr bwMode="auto">
            <a:xfrm>
              <a:off x="3575051" y="3779838"/>
              <a:ext cx="1001713" cy="976312"/>
            </a:xfrm>
            <a:custGeom>
              <a:avLst/>
              <a:gdLst/>
              <a:ahLst/>
              <a:cxnLst>
                <a:cxn ang="0">
                  <a:pos x="191" y="76"/>
                </a:cxn>
                <a:cxn ang="0">
                  <a:pos x="191" y="75"/>
                </a:cxn>
                <a:cxn ang="0">
                  <a:pos x="134" y="24"/>
                </a:cxn>
                <a:cxn ang="0">
                  <a:pos x="78" y="75"/>
                </a:cxn>
                <a:cxn ang="0">
                  <a:pos x="78" y="76"/>
                </a:cxn>
                <a:cxn ang="0">
                  <a:pos x="191" y="76"/>
                </a:cxn>
                <a:cxn ang="0">
                  <a:pos x="224" y="260"/>
                </a:cxn>
                <a:cxn ang="0">
                  <a:pos x="212" y="241"/>
                </a:cxn>
                <a:cxn ang="0">
                  <a:pos x="19" y="252"/>
                </a:cxn>
                <a:cxn ang="0">
                  <a:pos x="15" y="223"/>
                </a:cxn>
                <a:cxn ang="0">
                  <a:pos x="54" y="223"/>
                </a:cxn>
                <a:cxn ang="0">
                  <a:pos x="80" y="159"/>
                </a:cxn>
                <a:cxn ang="0">
                  <a:pos x="10" y="159"/>
                </a:cxn>
                <a:cxn ang="0">
                  <a:pos x="10" y="133"/>
                </a:cxn>
                <a:cxn ang="0">
                  <a:pos x="256" y="133"/>
                </a:cxn>
                <a:cxn ang="0">
                  <a:pos x="256" y="159"/>
                </a:cxn>
                <a:cxn ang="0">
                  <a:pos x="114" y="159"/>
                </a:cxn>
                <a:cxn ang="0">
                  <a:pos x="85" y="222"/>
                </a:cxn>
                <a:cxn ang="0">
                  <a:pos x="196" y="218"/>
                </a:cxn>
                <a:cxn ang="0">
                  <a:pos x="164" y="179"/>
                </a:cxn>
                <a:cxn ang="0">
                  <a:pos x="187" y="165"/>
                </a:cxn>
                <a:cxn ang="0">
                  <a:pos x="250" y="243"/>
                </a:cxn>
                <a:cxn ang="0">
                  <a:pos x="224" y="260"/>
                </a:cxn>
                <a:cxn ang="0">
                  <a:pos x="61" y="87"/>
                </a:cxn>
                <a:cxn ang="0">
                  <a:pos x="16" y="110"/>
                </a:cxn>
                <a:cxn ang="0">
                  <a:pos x="0" y="84"/>
                </a:cxn>
                <a:cxn ang="0">
                  <a:pos x="118" y="0"/>
                </a:cxn>
                <a:cxn ang="0">
                  <a:pos x="149" y="0"/>
                </a:cxn>
                <a:cxn ang="0">
                  <a:pos x="267" y="83"/>
                </a:cxn>
                <a:cxn ang="0">
                  <a:pos x="250" y="110"/>
                </a:cxn>
                <a:cxn ang="0">
                  <a:pos x="206" y="86"/>
                </a:cxn>
                <a:cxn ang="0">
                  <a:pos x="206" y="102"/>
                </a:cxn>
                <a:cxn ang="0">
                  <a:pos x="61" y="102"/>
                </a:cxn>
                <a:cxn ang="0">
                  <a:pos x="61" y="87"/>
                </a:cxn>
              </a:cxnLst>
              <a:rect l="0" t="0" r="r" b="b"/>
              <a:pathLst>
                <a:path w="267" h="260">
                  <a:moveTo>
                    <a:pt x="191" y="76"/>
                  </a:moveTo>
                  <a:cubicBezTo>
                    <a:pt x="191" y="75"/>
                    <a:pt x="191" y="75"/>
                    <a:pt x="191" y="75"/>
                  </a:cubicBezTo>
                  <a:cubicBezTo>
                    <a:pt x="170" y="61"/>
                    <a:pt x="151" y="43"/>
                    <a:pt x="134" y="24"/>
                  </a:cubicBezTo>
                  <a:cubicBezTo>
                    <a:pt x="123" y="37"/>
                    <a:pt x="108" y="54"/>
                    <a:pt x="78" y="75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191" y="76"/>
                    <a:pt x="191" y="76"/>
                    <a:pt x="191" y="76"/>
                  </a:cubicBezTo>
                  <a:moveTo>
                    <a:pt x="224" y="260"/>
                  </a:moveTo>
                  <a:cubicBezTo>
                    <a:pt x="220" y="254"/>
                    <a:pt x="220" y="253"/>
                    <a:pt x="212" y="241"/>
                  </a:cubicBezTo>
                  <a:cubicBezTo>
                    <a:pt x="70" y="251"/>
                    <a:pt x="60" y="252"/>
                    <a:pt x="19" y="252"/>
                  </a:cubicBezTo>
                  <a:cubicBezTo>
                    <a:pt x="15" y="223"/>
                    <a:pt x="15" y="223"/>
                    <a:pt x="15" y="223"/>
                  </a:cubicBezTo>
                  <a:cubicBezTo>
                    <a:pt x="20" y="223"/>
                    <a:pt x="41" y="223"/>
                    <a:pt x="54" y="223"/>
                  </a:cubicBezTo>
                  <a:cubicBezTo>
                    <a:pt x="62" y="207"/>
                    <a:pt x="72" y="184"/>
                    <a:pt x="80" y="159"/>
                  </a:cubicBezTo>
                  <a:cubicBezTo>
                    <a:pt x="10" y="159"/>
                    <a:pt x="10" y="159"/>
                    <a:pt x="10" y="159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256" y="133"/>
                    <a:pt x="256" y="133"/>
                    <a:pt x="256" y="133"/>
                  </a:cubicBezTo>
                  <a:cubicBezTo>
                    <a:pt x="256" y="159"/>
                    <a:pt x="256" y="159"/>
                    <a:pt x="256" y="159"/>
                  </a:cubicBezTo>
                  <a:cubicBezTo>
                    <a:pt x="114" y="159"/>
                    <a:pt x="114" y="159"/>
                    <a:pt x="114" y="159"/>
                  </a:cubicBezTo>
                  <a:cubicBezTo>
                    <a:pt x="100" y="190"/>
                    <a:pt x="93" y="207"/>
                    <a:pt x="85" y="222"/>
                  </a:cubicBezTo>
                  <a:cubicBezTo>
                    <a:pt x="141" y="221"/>
                    <a:pt x="154" y="221"/>
                    <a:pt x="196" y="218"/>
                  </a:cubicBezTo>
                  <a:cubicBezTo>
                    <a:pt x="178" y="194"/>
                    <a:pt x="172" y="187"/>
                    <a:pt x="164" y="179"/>
                  </a:cubicBezTo>
                  <a:cubicBezTo>
                    <a:pt x="187" y="165"/>
                    <a:pt x="187" y="165"/>
                    <a:pt x="187" y="165"/>
                  </a:cubicBezTo>
                  <a:cubicBezTo>
                    <a:pt x="199" y="176"/>
                    <a:pt x="227" y="206"/>
                    <a:pt x="250" y="243"/>
                  </a:cubicBezTo>
                  <a:lnTo>
                    <a:pt x="224" y="260"/>
                  </a:lnTo>
                  <a:close/>
                  <a:moveTo>
                    <a:pt x="61" y="87"/>
                  </a:moveTo>
                  <a:cubicBezTo>
                    <a:pt x="40" y="100"/>
                    <a:pt x="28" y="105"/>
                    <a:pt x="16" y="110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4" y="69"/>
                    <a:pt x="95" y="35"/>
                    <a:pt x="118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70" y="32"/>
                    <a:pt x="214" y="62"/>
                    <a:pt x="267" y="83"/>
                  </a:cubicBezTo>
                  <a:cubicBezTo>
                    <a:pt x="250" y="110"/>
                    <a:pt x="250" y="110"/>
                    <a:pt x="250" y="110"/>
                  </a:cubicBezTo>
                  <a:cubicBezTo>
                    <a:pt x="238" y="105"/>
                    <a:pt x="223" y="97"/>
                    <a:pt x="206" y="86"/>
                  </a:cubicBezTo>
                  <a:cubicBezTo>
                    <a:pt x="206" y="102"/>
                    <a:pt x="206" y="102"/>
                    <a:pt x="206" y="102"/>
                  </a:cubicBezTo>
                  <a:cubicBezTo>
                    <a:pt x="61" y="102"/>
                    <a:pt x="61" y="102"/>
                    <a:pt x="61" y="102"/>
                  </a:cubicBezTo>
                  <a:lnTo>
                    <a:pt x="61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21"/>
            <p:cNvSpPr>
              <a:spLocks noEditPoints="1"/>
            </p:cNvSpPr>
            <p:nvPr/>
          </p:nvSpPr>
          <p:spPr bwMode="auto">
            <a:xfrm>
              <a:off x="4670426" y="3784600"/>
              <a:ext cx="974725" cy="963612"/>
            </a:xfrm>
            <a:custGeom>
              <a:avLst/>
              <a:gdLst/>
              <a:ahLst/>
              <a:cxnLst>
                <a:cxn ang="0">
                  <a:pos x="167" y="0"/>
                </a:cxn>
                <a:cxn ang="0">
                  <a:pos x="195" y="0"/>
                </a:cxn>
                <a:cxn ang="0">
                  <a:pos x="195" y="77"/>
                </a:cxn>
                <a:cxn ang="0">
                  <a:pos x="254" y="77"/>
                </a:cxn>
                <a:cxn ang="0">
                  <a:pos x="254" y="107"/>
                </a:cxn>
                <a:cxn ang="0">
                  <a:pos x="195" y="107"/>
                </a:cxn>
                <a:cxn ang="0">
                  <a:pos x="195" y="219"/>
                </a:cxn>
                <a:cxn ang="0">
                  <a:pos x="260" y="219"/>
                </a:cxn>
                <a:cxn ang="0">
                  <a:pos x="260" y="248"/>
                </a:cxn>
                <a:cxn ang="0">
                  <a:pos x="98" y="248"/>
                </a:cxn>
                <a:cxn ang="0">
                  <a:pos x="98" y="219"/>
                </a:cxn>
                <a:cxn ang="0">
                  <a:pos x="167" y="219"/>
                </a:cxn>
                <a:cxn ang="0">
                  <a:pos x="167" y="107"/>
                </a:cxn>
                <a:cxn ang="0">
                  <a:pos x="110" y="107"/>
                </a:cxn>
                <a:cxn ang="0">
                  <a:pos x="110" y="77"/>
                </a:cxn>
                <a:cxn ang="0">
                  <a:pos x="167" y="77"/>
                </a:cxn>
                <a:cxn ang="0">
                  <a:pos x="167" y="0"/>
                </a:cxn>
                <a:cxn ang="0">
                  <a:pos x="73" y="257"/>
                </a:cxn>
                <a:cxn ang="0">
                  <a:pos x="45" y="257"/>
                </a:cxn>
                <a:cxn ang="0">
                  <a:pos x="45" y="152"/>
                </a:cxn>
                <a:cxn ang="0">
                  <a:pos x="12" y="177"/>
                </a:cxn>
                <a:cxn ang="0">
                  <a:pos x="0" y="149"/>
                </a:cxn>
                <a:cxn ang="0">
                  <a:pos x="74" y="70"/>
                </a:cxn>
                <a:cxn ang="0">
                  <a:pos x="4" y="70"/>
                </a:cxn>
                <a:cxn ang="0">
                  <a:pos x="4" y="43"/>
                </a:cxn>
                <a:cxn ang="0">
                  <a:pos x="45" y="43"/>
                </a:cxn>
                <a:cxn ang="0">
                  <a:pos x="45" y="0"/>
                </a:cxn>
                <a:cxn ang="0">
                  <a:pos x="73" y="0"/>
                </a:cxn>
                <a:cxn ang="0">
                  <a:pos x="73" y="43"/>
                </a:cxn>
                <a:cxn ang="0">
                  <a:pos x="105" y="43"/>
                </a:cxn>
                <a:cxn ang="0">
                  <a:pos x="105" y="70"/>
                </a:cxn>
                <a:cxn ang="0">
                  <a:pos x="78" y="116"/>
                </a:cxn>
                <a:cxn ang="0">
                  <a:pos x="116" y="149"/>
                </a:cxn>
                <a:cxn ang="0">
                  <a:pos x="103" y="175"/>
                </a:cxn>
                <a:cxn ang="0">
                  <a:pos x="73" y="146"/>
                </a:cxn>
                <a:cxn ang="0">
                  <a:pos x="73" y="257"/>
                </a:cxn>
              </a:cxnLst>
              <a:rect l="0" t="0" r="r" b="b"/>
              <a:pathLst>
                <a:path w="260" h="257">
                  <a:moveTo>
                    <a:pt x="167" y="0"/>
                  </a:moveTo>
                  <a:cubicBezTo>
                    <a:pt x="195" y="0"/>
                    <a:pt x="195" y="0"/>
                    <a:pt x="195" y="0"/>
                  </a:cubicBezTo>
                  <a:cubicBezTo>
                    <a:pt x="195" y="77"/>
                    <a:pt x="195" y="77"/>
                    <a:pt x="195" y="77"/>
                  </a:cubicBezTo>
                  <a:cubicBezTo>
                    <a:pt x="254" y="77"/>
                    <a:pt x="254" y="77"/>
                    <a:pt x="254" y="77"/>
                  </a:cubicBezTo>
                  <a:cubicBezTo>
                    <a:pt x="254" y="107"/>
                    <a:pt x="254" y="107"/>
                    <a:pt x="254" y="107"/>
                  </a:cubicBezTo>
                  <a:cubicBezTo>
                    <a:pt x="195" y="107"/>
                    <a:pt x="195" y="107"/>
                    <a:pt x="195" y="107"/>
                  </a:cubicBezTo>
                  <a:cubicBezTo>
                    <a:pt x="195" y="219"/>
                    <a:pt x="195" y="219"/>
                    <a:pt x="195" y="219"/>
                  </a:cubicBezTo>
                  <a:cubicBezTo>
                    <a:pt x="260" y="219"/>
                    <a:pt x="260" y="219"/>
                    <a:pt x="260" y="219"/>
                  </a:cubicBezTo>
                  <a:cubicBezTo>
                    <a:pt x="260" y="248"/>
                    <a:pt x="260" y="248"/>
                    <a:pt x="260" y="248"/>
                  </a:cubicBezTo>
                  <a:cubicBezTo>
                    <a:pt x="98" y="248"/>
                    <a:pt x="98" y="248"/>
                    <a:pt x="98" y="248"/>
                  </a:cubicBezTo>
                  <a:cubicBezTo>
                    <a:pt x="98" y="219"/>
                    <a:pt x="98" y="219"/>
                    <a:pt x="98" y="219"/>
                  </a:cubicBezTo>
                  <a:cubicBezTo>
                    <a:pt x="167" y="219"/>
                    <a:pt x="167" y="219"/>
                    <a:pt x="167" y="219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10" y="107"/>
                    <a:pt x="110" y="107"/>
                    <a:pt x="110" y="107"/>
                  </a:cubicBezTo>
                  <a:cubicBezTo>
                    <a:pt x="110" y="77"/>
                    <a:pt x="110" y="77"/>
                    <a:pt x="110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0"/>
                    <a:pt x="167" y="0"/>
                    <a:pt x="167" y="0"/>
                  </a:cubicBezTo>
                  <a:moveTo>
                    <a:pt x="73" y="257"/>
                  </a:moveTo>
                  <a:cubicBezTo>
                    <a:pt x="45" y="257"/>
                    <a:pt x="45" y="257"/>
                    <a:pt x="45" y="257"/>
                  </a:cubicBezTo>
                  <a:cubicBezTo>
                    <a:pt x="45" y="152"/>
                    <a:pt x="45" y="152"/>
                    <a:pt x="45" y="152"/>
                  </a:cubicBezTo>
                  <a:cubicBezTo>
                    <a:pt x="30" y="166"/>
                    <a:pt x="19" y="173"/>
                    <a:pt x="12" y="177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35" y="129"/>
                    <a:pt x="62" y="99"/>
                    <a:pt x="74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5" y="70"/>
                    <a:pt x="105" y="70"/>
                    <a:pt x="105" y="70"/>
                  </a:cubicBezTo>
                  <a:cubicBezTo>
                    <a:pt x="105" y="75"/>
                    <a:pt x="84" y="108"/>
                    <a:pt x="78" y="116"/>
                  </a:cubicBezTo>
                  <a:cubicBezTo>
                    <a:pt x="92" y="131"/>
                    <a:pt x="98" y="136"/>
                    <a:pt x="116" y="149"/>
                  </a:cubicBezTo>
                  <a:cubicBezTo>
                    <a:pt x="103" y="175"/>
                    <a:pt x="103" y="175"/>
                    <a:pt x="103" y="175"/>
                  </a:cubicBezTo>
                  <a:cubicBezTo>
                    <a:pt x="90" y="165"/>
                    <a:pt x="83" y="157"/>
                    <a:pt x="73" y="146"/>
                  </a:cubicBezTo>
                  <a:lnTo>
                    <a:pt x="73" y="2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6096001" y="3784600"/>
              <a:ext cx="206375" cy="97472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23"/>
            <p:cNvSpPr>
              <a:spLocks/>
            </p:cNvSpPr>
            <p:nvPr/>
          </p:nvSpPr>
          <p:spPr bwMode="auto">
            <a:xfrm>
              <a:off x="6826251" y="3784600"/>
              <a:ext cx="825500" cy="974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" y="0"/>
                </a:cxn>
                <a:cxn ang="0">
                  <a:pos x="130" y="248"/>
                </a:cxn>
                <a:cxn ang="0">
                  <a:pos x="390" y="248"/>
                </a:cxn>
                <a:cxn ang="0">
                  <a:pos x="390" y="0"/>
                </a:cxn>
                <a:cxn ang="0">
                  <a:pos x="520" y="0"/>
                </a:cxn>
                <a:cxn ang="0">
                  <a:pos x="520" y="614"/>
                </a:cxn>
                <a:cxn ang="0">
                  <a:pos x="390" y="614"/>
                </a:cxn>
                <a:cxn ang="0">
                  <a:pos x="390" y="345"/>
                </a:cxn>
                <a:cxn ang="0">
                  <a:pos x="130" y="345"/>
                </a:cxn>
                <a:cxn ang="0">
                  <a:pos x="130" y="614"/>
                </a:cxn>
                <a:cxn ang="0">
                  <a:pos x="0" y="614"/>
                </a:cxn>
                <a:cxn ang="0">
                  <a:pos x="0" y="0"/>
                </a:cxn>
              </a:cxnLst>
              <a:rect l="0" t="0" r="r" b="b"/>
              <a:pathLst>
                <a:path w="520" h="614">
                  <a:moveTo>
                    <a:pt x="0" y="0"/>
                  </a:moveTo>
                  <a:lnTo>
                    <a:pt x="130" y="0"/>
                  </a:lnTo>
                  <a:lnTo>
                    <a:pt x="130" y="248"/>
                  </a:lnTo>
                  <a:lnTo>
                    <a:pt x="390" y="248"/>
                  </a:lnTo>
                  <a:lnTo>
                    <a:pt x="390" y="0"/>
                  </a:lnTo>
                  <a:lnTo>
                    <a:pt x="520" y="0"/>
                  </a:lnTo>
                  <a:lnTo>
                    <a:pt x="520" y="614"/>
                  </a:lnTo>
                  <a:lnTo>
                    <a:pt x="390" y="614"/>
                  </a:lnTo>
                  <a:lnTo>
                    <a:pt x="390" y="345"/>
                  </a:lnTo>
                  <a:lnTo>
                    <a:pt x="130" y="345"/>
                  </a:lnTo>
                  <a:lnTo>
                    <a:pt x="130" y="614"/>
                  </a:lnTo>
                  <a:lnTo>
                    <a:pt x="0" y="6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8177213" y="3784600"/>
              <a:ext cx="209550" cy="97472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954AC2-6DAC-7D59-5540-95940D0A20A2}"/>
              </a:ext>
            </a:extLst>
          </p:cNvPr>
          <p:cNvSpPr txBox="1"/>
          <p:nvPr/>
        </p:nvSpPr>
        <p:spPr>
          <a:xfrm>
            <a:off x="558131" y="6413050"/>
            <a:ext cx="4536504" cy="236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ctr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/>
              <a:t>Human Resources </a:t>
            </a:r>
            <a:r>
              <a:rPr lang="en-US" altLang="ja-JP" sz="1400"/>
              <a:t>Division</a:t>
            </a:r>
            <a:endParaRPr lang="en-US" altLang="ja-JP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ッター プレースホルダ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/>
              <a:t>Copyright © 2023 IHI Corporation All Rights Reserved.</a:t>
            </a:r>
            <a:endParaRPr lang="ja-JP" altLang="en-US" dirty="0"/>
          </a:p>
        </p:txBody>
      </p:sp>
      <p:sp>
        <p:nvSpPr>
          <p:cNvPr id="16" name="タイトル 15"/>
          <p:cNvSpPr>
            <a:spLocks noGrp="1"/>
          </p:cNvSpPr>
          <p:nvPr>
            <p:ph type="title"/>
          </p:nvPr>
        </p:nvSpPr>
        <p:spPr>
          <a:xfrm>
            <a:off x="486123" y="334054"/>
            <a:ext cx="8075461" cy="307777"/>
          </a:xfrm>
        </p:spPr>
        <p:txBody>
          <a:bodyPr/>
          <a:lstStyle/>
          <a:p>
            <a:r>
              <a:rPr lang="en-US" altLang="ja-JP" sz="2000" dirty="0"/>
              <a:t>3. What is DE&amp;I?</a:t>
            </a:r>
            <a:endParaRPr lang="ja-JP" altLang="en-US" sz="2000" dirty="0"/>
          </a:p>
        </p:txBody>
      </p:sp>
      <p:pic>
        <p:nvPicPr>
          <p:cNvPr id="3" name="図 2" descr="部屋 が含まれている画像&#10;&#10;自動的に生成された説明">
            <a:extLst>
              <a:ext uri="{FF2B5EF4-FFF2-40B4-BE49-F238E27FC236}">
                <a16:creationId xmlns:a16="http://schemas.microsoft.com/office/drawing/2014/main" id="{27CCF51F-8A2A-0A9D-1E67-FF2571E689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723" y="3186088"/>
            <a:ext cx="3470473" cy="2602853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1E304C3-8D81-42B7-0E4B-F2A975FCC6F5}"/>
              </a:ext>
            </a:extLst>
          </p:cNvPr>
          <p:cNvSpPr txBox="1"/>
          <p:nvPr/>
        </p:nvSpPr>
        <p:spPr>
          <a:xfrm>
            <a:off x="583880" y="3308618"/>
            <a:ext cx="513088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dirty="0"/>
              <a:t>Equity is based on the premise that society has an unequal structure to begin with and that </a:t>
            </a:r>
            <a:r>
              <a:rPr lang="en-US" altLang="ja-JP" sz="1800" dirty="0">
                <a:solidFill>
                  <a:srgbClr val="FF0000"/>
                </a:solidFill>
              </a:rPr>
              <a:t>not everyone has the same starting point.</a:t>
            </a:r>
          </a:p>
          <a:p>
            <a:r>
              <a:rPr lang="en-US" altLang="ja-JP" sz="1800" dirty="0"/>
              <a:t>Unlike "equality," which provides the same means to all people in all circumstances, the emphasis is on </a:t>
            </a:r>
            <a:r>
              <a:rPr lang="en-US" altLang="ja-JP" sz="1800" dirty="0">
                <a:solidFill>
                  <a:srgbClr val="FF0000"/>
                </a:solidFill>
              </a:rPr>
              <a:t>creating an equitable environment and system and operating it fairly, </a:t>
            </a:r>
            <a:r>
              <a:rPr lang="en-US" altLang="ja-JP" sz="1800" dirty="0"/>
              <a:t>taking into account the differences and circumstances of each individual, and the objectives of the activity.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0FB9DBB-4467-8729-7E32-6E7E4FE94E25}"/>
              </a:ext>
            </a:extLst>
          </p:cNvPr>
          <p:cNvSpPr txBox="1"/>
          <p:nvPr/>
        </p:nvSpPr>
        <p:spPr>
          <a:xfrm>
            <a:off x="5702149" y="5850384"/>
            <a:ext cx="3839620" cy="716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/>
              <a:t>Rather than equality in means (wooden boxes),</a:t>
            </a:r>
            <a:endParaRPr lang="en-US" altLang="ja-JP" sz="1400" dirty="0"/>
          </a:p>
          <a:p>
            <a:pPr algn="ctr"/>
            <a:r>
              <a:rPr lang="ja-JP" altLang="en-US" sz="1400" dirty="0"/>
              <a:t>Whether it is fair when considering the purpose (</a:t>
            </a:r>
            <a:r>
              <a:rPr lang="en-US" altLang="ja-JP" sz="1400" dirty="0"/>
              <a:t>watch </a:t>
            </a:r>
            <a:r>
              <a:rPr lang="ja-JP" altLang="en-US" sz="1400" dirty="0"/>
              <a:t>the game)</a:t>
            </a:r>
            <a:endParaRPr lang="ja-JP" altLang="en-US" sz="1600" dirty="0"/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427BD08F-3221-8611-E565-E4AD3D41252F}"/>
              </a:ext>
            </a:extLst>
          </p:cNvPr>
          <p:cNvSpPr/>
          <p:nvPr/>
        </p:nvSpPr>
        <p:spPr>
          <a:xfrm>
            <a:off x="509266" y="1251861"/>
            <a:ext cx="4896544" cy="743481"/>
          </a:xfrm>
          <a:prstGeom prst="roundRect">
            <a:avLst/>
          </a:prstGeom>
          <a:solidFill>
            <a:srgbClr val="F0693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ctr" hangingPunct="0"/>
            <a:r>
              <a:rPr kumimoji="1" lang="en-US" altLang="ja-JP" sz="2000" b="1" dirty="0">
                <a:solidFill>
                  <a:schemeClr val="tx1"/>
                </a:solidFill>
              </a:rPr>
              <a:t>EQUITY</a:t>
            </a:r>
          </a:p>
        </p:txBody>
      </p:sp>
      <p:sp>
        <p:nvSpPr>
          <p:cNvPr id="18" name="テキスト ボックス 11">
            <a:extLst>
              <a:ext uri="{FF2B5EF4-FFF2-40B4-BE49-F238E27FC236}">
                <a16:creationId xmlns:a16="http://schemas.microsoft.com/office/drawing/2014/main" id="{AD5D3D07-64FB-21E1-E493-C4683B70A0F6}"/>
              </a:ext>
            </a:extLst>
          </p:cNvPr>
          <p:cNvSpPr txBox="1"/>
          <p:nvPr/>
        </p:nvSpPr>
        <p:spPr>
          <a:xfrm>
            <a:off x="583880" y="2970064"/>
            <a:ext cx="1791846" cy="33855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1pPr>
            <a:lvl2pPr marL="493730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2pPr>
            <a:lvl3pPr marL="987461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3pPr>
            <a:lvl4pPr marL="1481191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4pPr>
            <a:lvl5pPr marL="1974921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5pPr>
            <a:lvl6pPr marL="2468651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6pPr>
            <a:lvl7pPr marL="2962382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7pPr>
            <a:lvl8pPr marL="3456112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8pPr>
            <a:lvl9pPr marL="3949842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ja-JP" altLang="en-US" sz="1600" b="1" dirty="0">
                <a:solidFill>
                  <a:schemeClr val="bg1"/>
                </a:solidFill>
              </a:rPr>
              <a:t>Point</a:t>
            </a:r>
            <a:endParaRPr lang="en-US" altLang="ja-JP" sz="1600" b="1" dirty="0">
              <a:solidFill>
                <a:schemeClr val="bg1"/>
              </a:solidFill>
            </a:endParaRP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680889D-E168-403F-712E-54E67A9CE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4419" y="7002329"/>
            <a:ext cx="422704" cy="214696"/>
          </a:xfrm>
          <a:prstGeom prst="rect">
            <a:avLst/>
          </a:prstGeom>
        </p:spPr>
        <p:txBody>
          <a:bodyPr vert="horz" wrap="none" lIns="98746" tIns="0" rIns="98746" bIns="28800" rtlCol="0" anchor="ctr">
            <a:noAutofit/>
          </a:bodyPr>
          <a:lstStyle>
            <a:lvl1pPr algn="r">
              <a:defRPr sz="800">
                <a:solidFill>
                  <a:srgbClr val="6A6A6A"/>
                </a:solidFill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84A09E98-644A-224E-291F-7D448F4CB1F7}"/>
              </a:ext>
            </a:extLst>
          </p:cNvPr>
          <p:cNvSpPr/>
          <p:nvPr/>
        </p:nvSpPr>
        <p:spPr>
          <a:xfrm>
            <a:off x="692659" y="5909329"/>
            <a:ext cx="5130880" cy="646331"/>
          </a:xfrm>
          <a:prstGeom prst="wedgeRoundRectCallout">
            <a:avLst>
              <a:gd name="adj1" fmla="val 46631"/>
              <a:gd name="adj2" fmla="val -8773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dirty="0"/>
              <a:t>Are there opportunities for growth and career advancement for any person?</a:t>
            </a:r>
            <a:endParaRPr lang="en-US" altLang="ja-JP" sz="1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D56731-D643-9A81-108F-6F994151C79B}"/>
              </a:ext>
            </a:extLst>
          </p:cNvPr>
          <p:cNvSpPr txBox="1"/>
          <p:nvPr/>
        </p:nvSpPr>
        <p:spPr>
          <a:xfrm>
            <a:off x="797730" y="2030681"/>
            <a:ext cx="86173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dirty="0"/>
              <a:t>Equity refers to c</a:t>
            </a:r>
            <a:r>
              <a:rPr lang="ja-JP" altLang="en-US" sz="1800" dirty="0"/>
              <a:t>onsidering the differences among each of our diverse human resources, </a:t>
            </a:r>
            <a:r>
              <a:rPr lang="en-US" altLang="ja-JP" sz="1800" dirty="0"/>
              <a:t>coordinate proper support and provide opportunities so each individual has fair chance.</a:t>
            </a:r>
            <a:endParaRPr lang="en-US" altLang="ja-JP" sz="1800" b="1" dirty="0"/>
          </a:p>
        </p:txBody>
      </p:sp>
    </p:spTree>
    <p:extLst>
      <p:ext uri="{BB962C8B-B14F-4D97-AF65-F5344CB8AC3E}">
        <p14:creationId xmlns:p14="http://schemas.microsoft.com/office/powerpoint/2010/main" val="29188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8" grpId="0" animBg="1"/>
      <p:bldP spid="7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ッター プレースホルダ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/>
              <a:t>Copyright © 2023 IHI Corporation All Rights Reserved.</a:t>
            </a:r>
            <a:endParaRPr lang="ja-JP" altLang="en-US" dirty="0"/>
          </a:p>
        </p:txBody>
      </p:sp>
      <p:sp>
        <p:nvSpPr>
          <p:cNvPr id="16" name="タイトル 15"/>
          <p:cNvSpPr>
            <a:spLocks noGrp="1"/>
          </p:cNvSpPr>
          <p:nvPr>
            <p:ph type="title"/>
          </p:nvPr>
        </p:nvSpPr>
        <p:spPr>
          <a:xfrm>
            <a:off x="486123" y="334054"/>
            <a:ext cx="8075461" cy="307777"/>
          </a:xfrm>
        </p:spPr>
        <p:txBody>
          <a:bodyPr/>
          <a:lstStyle/>
          <a:p>
            <a:r>
              <a:rPr lang="en-US" altLang="ja-JP" sz="2000" dirty="0"/>
              <a:t>3. What is DE&amp;I?</a:t>
            </a:r>
            <a:endParaRPr lang="ja-JP" altLang="en-US" sz="2000" dirty="0"/>
          </a:p>
        </p:txBody>
      </p: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63AE54E8-E3E8-82E3-D0CD-494214696FF8}"/>
              </a:ext>
            </a:extLst>
          </p:cNvPr>
          <p:cNvSpPr/>
          <p:nvPr/>
        </p:nvSpPr>
        <p:spPr>
          <a:xfrm>
            <a:off x="509266" y="1251861"/>
            <a:ext cx="4896544" cy="743481"/>
          </a:xfrm>
          <a:prstGeom prst="roundRect">
            <a:avLst/>
          </a:prstGeom>
          <a:solidFill>
            <a:srgbClr val="53BEA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ctr" hangingPunct="0"/>
            <a:r>
              <a:rPr kumimoji="1" lang="en-US" altLang="ja-JP" sz="2000" b="1" dirty="0">
                <a:solidFill>
                  <a:schemeClr val="tx1"/>
                </a:solidFill>
              </a:rPr>
              <a:t>INCLUSION</a:t>
            </a:r>
          </a:p>
        </p:txBody>
      </p:sp>
      <p:sp>
        <p:nvSpPr>
          <p:cNvPr id="94" name="テキスト ボックス 11">
            <a:extLst>
              <a:ext uri="{FF2B5EF4-FFF2-40B4-BE49-F238E27FC236}">
                <a16:creationId xmlns:a16="http://schemas.microsoft.com/office/drawing/2014/main" id="{19FADBB5-956B-FCCF-520E-8FDD24E24BF4}"/>
              </a:ext>
            </a:extLst>
          </p:cNvPr>
          <p:cNvSpPr txBox="1"/>
          <p:nvPr/>
        </p:nvSpPr>
        <p:spPr>
          <a:xfrm>
            <a:off x="583880" y="4770264"/>
            <a:ext cx="1791846" cy="33855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1pPr>
            <a:lvl2pPr marL="493730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2pPr>
            <a:lvl3pPr marL="987461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3pPr>
            <a:lvl4pPr marL="1481191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4pPr>
            <a:lvl5pPr marL="1974921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5pPr>
            <a:lvl6pPr marL="2468651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6pPr>
            <a:lvl7pPr marL="2962382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7pPr>
            <a:lvl8pPr marL="3456112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8pPr>
            <a:lvl9pPr marL="3949842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ja-JP" altLang="en-US" sz="1600" b="1" dirty="0">
                <a:solidFill>
                  <a:schemeClr val="bg1"/>
                </a:solidFill>
              </a:rPr>
              <a:t>Point</a:t>
            </a:r>
            <a:endParaRPr lang="en-US" altLang="ja-JP" sz="1600" b="1" dirty="0">
              <a:solidFill>
                <a:schemeClr val="bg1"/>
              </a:solidFill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A23B55E5-C749-24F6-77A5-FE217D610550}"/>
              </a:ext>
            </a:extLst>
          </p:cNvPr>
          <p:cNvSpPr txBox="1"/>
          <p:nvPr/>
        </p:nvSpPr>
        <p:spPr>
          <a:xfrm>
            <a:off x="583880" y="5129980"/>
            <a:ext cx="88185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dirty="0"/>
              <a:t>It is important to realize an environment (</a:t>
            </a:r>
            <a:r>
              <a:rPr lang="ja-JP" altLang="en-US" sz="1800" dirty="0">
                <a:solidFill>
                  <a:srgbClr val="FF0000"/>
                </a:solidFill>
              </a:rPr>
              <a:t>psychological safety</a:t>
            </a:r>
            <a:r>
              <a:rPr lang="ja-JP" altLang="en-US" sz="1800" dirty="0"/>
              <a:t>) in which each individual can </a:t>
            </a:r>
            <a:r>
              <a:rPr lang="en-US" altLang="ja-JP" sz="1800" dirty="0"/>
              <a:t>maximize their</a:t>
            </a:r>
            <a:r>
              <a:rPr lang="ja-JP" altLang="en-US" sz="1800" dirty="0"/>
              <a:t> own unique characteristics </a:t>
            </a:r>
            <a:r>
              <a:rPr lang="en-US" altLang="ja-JP" sz="1800" dirty="0"/>
              <a:t>and abilities</a:t>
            </a:r>
            <a:r>
              <a:rPr lang="ja-JP" altLang="en-US" sz="1800" dirty="0"/>
              <a:t>.</a:t>
            </a:r>
            <a:endParaRPr lang="en-US" altLang="ja-JP" sz="1800" dirty="0"/>
          </a:p>
        </p:txBody>
      </p:sp>
      <p:sp>
        <p:nvSpPr>
          <p:cNvPr id="97" name="吹き出し: 角を丸めた四角形 96">
            <a:extLst>
              <a:ext uri="{FF2B5EF4-FFF2-40B4-BE49-F238E27FC236}">
                <a16:creationId xmlns:a16="http://schemas.microsoft.com/office/drawing/2014/main" id="{0F8195A2-9A48-B041-038C-D235550AA34A}"/>
              </a:ext>
            </a:extLst>
          </p:cNvPr>
          <p:cNvSpPr/>
          <p:nvPr/>
        </p:nvSpPr>
        <p:spPr>
          <a:xfrm>
            <a:off x="797730" y="5803245"/>
            <a:ext cx="8095371" cy="1014419"/>
          </a:xfrm>
          <a:prstGeom prst="wedgeRoundRectCallout">
            <a:avLst>
              <a:gd name="adj1" fmla="val 46631"/>
              <a:gd name="adj2" fmla="val -8773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600" dirty="0">
                <a:solidFill>
                  <a:schemeClr val="tx1"/>
                </a:solidFill>
              </a:rPr>
              <a:t>Inclusion is not about avoiding conflict and pleasing others.</a:t>
            </a:r>
          </a:p>
          <a:p>
            <a:r>
              <a:rPr lang="en-US" altLang="ja-JP" sz="1600" dirty="0">
                <a:solidFill>
                  <a:schemeClr val="tx1"/>
                </a:solidFill>
              </a:rPr>
              <a:t>Is there an atmosphere of respect for people with different points of view in your workplace?</a:t>
            </a:r>
          </a:p>
          <a:p>
            <a:r>
              <a:rPr lang="en-US" altLang="ja-JP" sz="1600" dirty="0">
                <a:solidFill>
                  <a:schemeClr val="tx1"/>
                </a:solidFill>
              </a:rPr>
              <a:t>Are decisions being made that make the most of diverse perspectives?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8" name="スライド番号プレースホルダ 5">
            <a:extLst>
              <a:ext uri="{FF2B5EF4-FFF2-40B4-BE49-F238E27FC236}">
                <a16:creationId xmlns:a16="http://schemas.microsoft.com/office/drawing/2014/main" id="{D9AC64E7-39EA-FBFE-59B7-2B9AB5AAF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4419" y="7002329"/>
            <a:ext cx="422704" cy="214696"/>
          </a:xfrm>
          <a:prstGeom prst="rect">
            <a:avLst/>
          </a:prstGeom>
        </p:spPr>
        <p:txBody>
          <a:bodyPr vert="horz" wrap="none" lIns="98746" tIns="0" rIns="98746" bIns="28800" rtlCol="0" anchor="ctr">
            <a:noAutofit/>
          </a:bodyPr>
          <a:lstStyle>
            <a:lvl1pPr algn="r">
              <a:defRPr sz="800">
                <a:solidFill>
                  <a:srgbClr val="6A6A6A"/>
                </a:solidFill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5DDE821-6EB9-07AC-9740-2810D6BF3004}"/>
              </a:ext>
            </a:extLst>
          </p:cNvPr>
          <p:cNvSpPr txBox="1"/>
          <p:nvPr/>
        </p:nvSpPr>
        <p:spPr>
          <a:xfrm>
            <a:off x="489854" y="2078673"/>
            <a:ext cx="89125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ja-JP" sz="1600" b="1" dirty="0">
              <a:solidFill>
                <a:srgbClr val="FF0000"/>
              </a:solidFill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ADBB88DD-DC82-C4E6-6DDA-5D71EEF91DFB}"/>
              </a:ext>
            </a:extLst>
          </p:cNvPr>
          <p:cNvGrpSpPr/>
          <p:nvPr/>
        </p:nvGrpSpPr>
        <p:grpSpPr>
          <a:xfrm>
            <a:off x="797730" y="2030681"/>
            <a:ext cx="8095371" cy="2739583"/>
            <a:chOff x="797730" y="2030681"/>
            <a:chExt cx="8095371" cy="2739583"/>
          </a:xfrm>
        </p:grpSpPr>
        <p:sp>
          <p:nvSpPr>
            <p:cNvPr id="92" name="四角形: 角を丸くする 91">
              <a:extLst>
                <a:ext uri="{FF2B5EF4-FFF2-40B4-BE49-F238E27FC236}">
                  <a16:creationId xmlns:a16="http://schemas.microsoft.com/office/drawing/2014/main" id="{681D039C-B7A4-A5A0-913A-1A8A2868201B}"/>
                </a:ext>
              </a:extLst>
            </p:cNvPr>
            <p:cNvSpPr/>
            <p:nvPr/>
          </p:nvSpPr>
          <p:spPr>
            <a:xfrm>
              <a:off x="2883990" y="2664058"/>
              <a:ext cx="1901011" cy="2106206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ctr" hangingPunct="0"/>
              <a:r>
                <a:rPr kumimoji="1" lang="ja-JP" altLang="en-US" sz="1100" b="1" dirty="0">
                  <a:solidFill>
                    <a:schemeClr val="tx1"/>
                  </a:solidFill>
                </a:rPr>
                <a:t>Diversity</a:t>
              </a:r>
              <a:endParaRPr kumimoji="1" lang="en-US" altLang="ja-JP" sz="1100" b="1" dirty="0">
                <a:solidFill>
                  <a:schemeClr val="tx1"/>
                </a:solidFill>
              </a:endParaRPr>
            </a:p>
            <a:p>
              <a:pPr algn="ctr" fontAlgn="ctr" hangingPunct="0"/>
              <a:r>
                <a:rPr lang="ja-JP" altLang="en-US" sz="700" dirty="0">
                  <a:solidFill>
                    <a:schemeClr val="tx1"/>
                  </a:solidFill>
                </a:rPr>
                <a:t>A state </a:t>
              </a:r>
              <a:r>
                <a:rPr lang="en-US" altLang="ja-JP" sz="700" dirty="0">
                  <a:solidFill>
                    <a:schemeClr val="tx1"/>
                  </a:solidFill>
                </a:rPr>
                <a:t>where </a:t>
              </a:r>
              <a:r>
                <a:rPr lang="ja-JP" altLang="en-US" sz="700" dirty="0">
                  <a:solidFill>
                    <a:schemeClr val="tx1"/>
                  </a:solidFill>
                </a:rPr>
                <a:t>people with diverse attributes gathered</a:t>
              </a:r>
              <a:endParaRPr kumimoji="1" lang="ja-JP" altLang="en-US" sz="700" dirty="0">
                <a:solidFill>
                  <a:schemeClr val="tx1"/>
                </a:solidFill>
              </a:endParaRPr>
            </a:p>
          </p:txBody>
        </p:sp>
        <p:grpSp>
          <p:nvGrpSpPr>
            <p:cNvPr id="1073" name="グループ化 1072">
              <a:extLst>
                <a:ext uri="{FF2B5EF4-FFF2-40B4-BE49-F238E27FC236}">
                  <a16:creationId xmlns:a16="http://schemas.microsoft.com/office/drawing/2014/main" id="{C509EA30-244B-7682-F6C3-E2B191D44102}"/>
                </a:ext>
              </a:extLst>
            </p:cNvPr>
            <p:cNvGrpSpPr/>
            <p:nvPr/>
          </p:nvGrpSpPr>
          <p:grpSpPr>
            <a:xfrm>
              <a:off x="3219830" y="2826048"/>
              <a:ext cx="1262737" cy="1211711"/>
              <a:chOff x="3219830" y="2754040"/>
              <a:chExt cx="1262737" cy="1211711"/>
            </a:xfrm>
          </p:grpSpPr>
          <p:sp>
            <p:nvSpPr>
              <p:cNvPr id="100" name="楕円 159">
                <a:extLst>
                  <a:ext uri="{FF2B5EF4-FFF2-40B4-BE49-F238E27FC236}">
                    <a16:creationId xmlns:a16="http://schemas.microsoft.com/office/drawing/2014/main" id="{7B26CC2F-466A-35A2-CBDD-B6D60A78F1B3}"/>
                  </a:ext>
                </a:extLst>
              </p:cNvPr>
              <p:cNvSpPr/>
              <p:nvPr/>
            </p:nvSpPr>
            <p:spPr>
              <a:xfrm>
                <a:off x="3519795" y="2754040"/>
                <a:ext cx="169833" cy="167343"/>
              </a:xfrm>
              <a:prstGeom prst="ellipse">
                <a:avLst/>
              </a:prstGeom>
              <a:solidFill>
                <a:schemeClr val="accent2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pPr>
                  <a:defRPr>
                    <a:sym typeface="BIZ UDGothic"/>
                  </a:defRPr>
                </a:pPr>
                <a:endParaRPr/>
              </a:p>
            </p:txBody>
          </p:sp>
          <p:sp>
            <p:nvSpPr>
              <p:cNvPr id="101" name="楕円 156">
                <a:extLst>
                  <a:ext uri="{FF2B5EF4-FFF2-40B4-BE49-F238E27FC236}">
                    <a16:creationId xmlns:a16="http://schemas.microsoft.com/office/drawing/2014/main" id="{4A66F570-8C3E-C665-304C-7CCFD76ACCEE}"/>
                  </a:ext>
                </a:extLst>
              </p:cNvPr>
              <p:cNvSpPr/>
              <p:nvPr/>
            </p:nvSpPr>
            <p:spPr>
              <a:xfrm>
                <a:off x="3226222" y="3042072"/>
                <a:ext cx="169833" cy="167343"/>
              </a:xfrm>
              <a:prstGeom prst="ellipse">
                <a:avLst/>
              </a:prstGeom>
              <a:solidFill>
                <a:schemeClr val="accent6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pPr>
                  <a:defRPr>
                    <a:sym typeface="BIZ UDGothic"/>
                  </a:defRPr>
                </a:pPr>
                <a:endParaRPr/>
              </a:p>
            </p:txBody>
          </p:sp>
          <p:sp>
            <p:nvSpPr>
              <p:cNvPr id="102" name="楕円 159">
                <a:extLst>
                  <a:ext uri="{FF2B5EF4-FFF2-40B4-BE49-F238E27FC236}">
                    <a16:creationId xmlns:a16="http://schemas.microsoft.com/office/drawing/2014/main" id="{562E9A4F-BA35-E684-136A-1B12BAD3F5F6}"/>
                  </a:ext>
                </a:extLst>
              </p:cNvPr>
              <p:cNvSpPr/>
              <p:nvPr/>
            </p:nvSpPr>
            <p:spPr>
              <a:xfrm>
                <a:off x="4119053" y="2898056"/>
                <a:ext cx="169833" cy="167343"/>
              </a:xfrm>
              <a:prstGeom prst="ellipse">
                <a:avLst/>
              </a:prstGeom>
              <a:solidFill>
                <a:srgbClr val="FFC000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pPr>
                  <a:defRPr>
                    <a:sym typeface="BIZ UDGothic"/>
                  </a:defRPr>
                </a:pPr>
                <a:endParaRPr/>
              </a:p>
            </p:txBody>
          </p:sp>
          <p:sp>
            <p:nvSpPr>
              <p:cNvPr id="103" name="楕円 159">
                <a:extLst>
                  <a:ext uri="{FF2B5EF4-FFF2-40B4-BE49-F238E27FC236}">
                    <a16:creationId xmlns:a16="http://schemas.microsoft.com/office/drawing/2014/main" id="{1685F47F-AC3E-48F0-CBAB-3D1287E61495}"/>
                  </a:ext>
                </a:extLst>
              </p:cNvPr>
              <p:cNvSpPr/>
              <p:nvPr/>
            </p:nvSpPr>
            <p:spPr>
              <a:xfrm>
                <a:off x="3739916" y="3198513"/>
                <a:ext cx="169833" cy="167343"/>
              </a:xfrm>
              <a:prstGeom prst="ellipse">
                <a:avLst/>
              </a:prstGeom>
              <a:solidFill>
                <a:srgbClr val="00B050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pPr>
                  <a:defRPr>
                    <a:sym typeface="BIZ UDGothic"/>
                  </a:defRPr>
                </a:pPr>
                <a:endParaRPr/>
              </a:p>
            </p:txBody>
          </p:sp>
          <p:sp>
            <p:nvSpPr>
              <p:cNvPr id="104" name="楕円 159">
                <a:extLst>
                  <a:ext uri="{FF2B5EF4-FFF2-40B4-BE49-F238E27FC236}">
                    <a16:creationId xmlns:a16="http://schemas.microsoft.com/office/drawing/2014/main" id="{10CE07A2-1D27-F67D-08C1-3E23ABBE49B3}"/>
                  </a:ext>
                </a:extLst>
              </p:cNvPr>
              <p:cNvSpPr/>
              <p:nvPr/>
            </p:nvSpPr>
            <p:spPr>
              <a:xfrm>
                <a:off x="3984903" y="3690144"/>
                <a:ext cx="169833" cy="167343"/>
              </a:xfrm>
              <a:prstGeom prst="ellipse">
                <a:avLst/>
              </a:prstGeom>
              <a:solidFill>
                <a:schemeClr val="tx2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pPr>
                  <a:defRPr>
                    <a:sym typeface="BIZ UDGothic"/>
                  </a:defRPr>
                </a:pPr>
                <a:endParaRPr/>
              </a:p>
            </p:txBody>
          </p:sp>
          <p:sp>
            <p:nvSpPr>
              <p:cNvPr id="107" name="楕円 157">
                <a:extLst>
                  <a:ext uri="{FF2B5EF4-FFF2-40B4-BE49-F238E27FC236}">
                    <a16:creationId xmlns:a16="http://schemas.microsoft.com/office/drawing/2014/main" id="{EF8FA3B3-12A7-3FA7-9F07-B6F7557AACA9}"/>
                  </a:ext>
                </a:extLst>
              </p:cNvPr>
              <p:cNvSpPr/>
              <p:nvPr/>
            </p:nvSpPr>
            <p:spPr>
              <a:xfrm>
                <a:off x="3370238" y="3618136"/>
                <a:ext cx="169833" cy="167343"/>
              </a:xfrm>
              <a:prstGeom prst="ellipse">
                <a:avLst/>
              </a:prstGeom>
              <a:solidFill>
                <a:srgbClr val="92D050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pPr>
                  <a:defRPr>
                    <a:sym typeface="BIZ UDGothic"/>
                  </a:defRPr>
                </a:pPr>
                <a:endParaRPr/>
              </a:p>
            </p:txBody>
          </p:sp>
          <p:sp>
            <p:nvSpPr>
              <p:cNvPr id="108" name="楕円 162">
                <a:extLst>
                  <a:ext uri="{FF2B5EF4-FFF2-40B4-BE49-F238E27FC236}">
                    <a16:creationId xmlns:a16="http://schemas.microsoft.com/office/drawing/2014/main" id="{3F874A46-9DF6-ECB8-0765-AB20B95C6E8F}"/>
                  </a:ext>
                </a:extLst>
              </p:cNvPr>
              <p:cNvSpPr/>
              <p:nvPr/>
            </p:nvSpPr>
            <p:spPr>
              <a:xfrm>
                <a:off x="4306342" y="3330104"/>
                <a:ext cx="169833" cy="167343"/>
              </a:xfrm>
              <a:prstGeom prst="ellipse">
                <a:avLst/>
              </a:prstGeom>
              <a:solidFill>
                <a:schemeClr val="accent1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pPr>
                  <a:defRPr>
                    <a:sym typeface="BIZ UDGothic"/>
                  </a:defRPr>
                </a:pPr>
                <a:endParaRPr/>
              </a:p>
            </p:txBody>
          </p:sp>
          <p:sp>
            <p:nvSpPr>
              <p:cNvPr id="109" name="二等辺三角形 108">
                <a:extLst>
                  <a:ext uri="{FF2B5EF4-FFF2-40B4-BE49-F238E27FC236}">
                    <a16:creationId xmlns:a16="http://schemas.microsoft.com/office/drawing/2014/main" id="{A1219FD5-F7FD-6855-37C1-9B5A3F30D39A}"/>
                  </a:ext>
                </a:extLst>
              </p:cNvPr>
              <p:cNvSpPr/>
              <p:nvPr/>
            </p:nvSpPr>
            <p:spPr>
              <a:xfrm>
                <a:off x="3513403" y="2813299"/>
                <a:ext cx="182617" cy="216348"/>
              </a:xfrm>
              <a:prstGeom prst="triangle">
                <a:avLst/>
              </a:prstGeom>
              <a:solidFill>
                <a:schemeClr val="accent2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二等辺三角形 109">
                <a:extLst>
                  <a:ext uri="{FF2B5EF4-FFF2-40B4-BE49-F238E27FC236}">
                    <a16:creationId xmlns:a16="http://schemas.microsoft.com/office/drawing/2014/main" id="{7F5BC3DE-0A3D-BCF3-F3DF-208C8784C79B}"/>
                  </a:ext>
                </a:extLst>
              </p:cNvPr>
              <p:cNvSpPr/>
              <p:nvPr/>
            </p:nvSpPr>
            <p:spPr>
              <a:xfrm>
                <a:off x="3219830" y="3101331"/>
                <a:ext cx="182617" cy="216348"/>
              </a:xfrm>
              <a:prstGeom prst="triangle">
                <a:avLst/>
              </a:prstGeom>
              <a:solidFill>
                <a:schemeClr val="accent6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endParaRPr lang="ja-JP" altLang="en-US"/>
              </a:p>
            </p:txBody>
          </p:sp>
          <p:sp>
            <p:nvSpPr>
              <p:cNvPr id="111" name="二等辺三角形 110">
                <a:extLst>
                  <a:ext uri="{FF2B5EF4-FFF2-40B4-BE49-F238E27FC236}">
                    <a16:creationId xmlns:a16="http://schemas.microsoft.com/office/drawing/2014/main" id="{C5656F25-3EE8-CDB0-356A-91D15462D23E}"/>
                  </a:ext>
                </a:extLst>
              </p:cNvPr>
              <p:cNvSpPr/>
              <p:nvPr/>
            </p:nvSpPr>
            <p:spPr>
              <a:xfrm>
                <a:off x="4112661" y="2957315"/>
                <a:ext cx="182617" cy="216348"/>
              </a:xfrm>
              <a:prstGeom prst="triangle">
                <a:avLst/>
              </a:prstGeom>
              <a:solidFill>
                <a:srgbClr val="FFC000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endParaRPr lang="ja-JP" altLang="en-US"/>
              </a:p>
            </p:txBody>
          </p:sp>
          <p:sp>
            <p:nvSpPr>
              <p:cNvPr id="112" name="二等辺三角形 111">
                <a:extLst>
                  <a:ext uri="{FF2B5EF4-FFF2-40B4-BE49-F238E27FC236}">
                    <a16:creationId xmlns:a16="http://schemas.microsoft.com/office/drawing/2014/main" id="{34FCFD8C-A971-D3F3-4101-7C790977B012}"/>
                  </a:ext>
                </a:extLst>
              </p:cNvPr>
              <p:cNvSpPr/>
              <p:nvPr/>
            </p:nvSpPr>
            <p:spPr>
              <a:xfrm>
                <a:off x="3733524" y="3257772"/>
                <a:ext cx="182617" cy="216348"/>
              </a:xfrm>
              <a:prstGeom prst="triangle">
                <a:avLst/>
              </a:prstGeom>
              <a:solidFill>
                <a:srgbClr val="00B050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endParaRPr lang="ja-JP" altLang="en-US"/>
              </a:p>
            </p:txBody>
          </p:sp>
          <p:sp>
            <p:nvSpPr>
              <p:cNvPr id="113" name="二等辺三角形 112">
                <a:extLst>
                  <a:ext uri="{FF2B5EF4-FFF2-40B4-BE49-F238E27FC236}">
                    <a16:creationId xmlns:a16="http://schemas.microsoft.com/office/drawing/2014/main" id="{2EAD6683-F9AD-35F1-0536-0DC98C13E2DB}"/>
                  </a:ext>
                </a:extLst>
              </p:cNvPr>
              <p:cNvSpPr/>
              <p:nvPr/>
            </p:nvSpPr>
            <p:spPr>
              <a:xfrm>
                <a:off x="3363846" y="3677395"/>
                <a:ext cx="182617" cy="216348"/>
              </a:xfrm>
              <a:prstGeom prst="triangle">
                <a:avLst/>
              </a:prstGeom>
              <a:solidFill>
                <a:srgbClr val="92D050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endParaRPr lang="ja-JP" altLang="en-US"/>
              </a:p>
            </p:txBody>
          </p:sp>
          <p:sp>
            <p:nvSpPr>
              <p:cNvPr id="114" name="二等辺三角形 113">
                <a:extLst>
                  <a:ext uri="{FF2B5EF4-FFF2-40B4-BE49-F238E27FC236}">
                    <a16:creationId xmlns:a16="http://schemas.microsoft.com/office/drawing/2014/main" id="{7FB84212-4D3A-63B1-3B07-A4D0B550C892}"/>
                  </a:ext>
                </a:extLst>
              </p:cNvPr>
              <p:cNvSpPr/>
              <p:nvPr/>
            </p:nvSpPr>
            <p:spPr>
              <a:xfrm>
                <a:off x="3978511" y="3749403"/>
                <a:ext cx="182617" cy="216348"/>
              </a:xfrm>
              <a:prstGeom prst="triangle">
                <a:avLst/>
              </a:prstGeom>
              <a:solidFill>
                <a:schemeClr val="tx2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endParaRPr lang="ja-JP" altLang="en-US"/>
              </a:p>
            </p:txBody>
          </p:sp>
          <p:sp>
            <p:nvSpPr>
              <p:cNvPr id="115" name="二等辺三角形 114">
                <a:extLst>
                  <a:ext uri="{FF2B5EF4-FFF2-40B4-BE49-F238E27FC236}">
                    <a16:creationId xmlns:a16="http://schemas.microsoft.com/office/drawing/2014/main" id="{9D2CFB5E-6353-E661-A3D0-E71644B67561}"/>
                  </a:ext>
                </a:extLst>
              </p:cNvPr>
              <p:cNvSpPr/>
              <p:nvPr/>
            </p:nvSpPr>
            <p:spPr>
              <a:xfrm>
                <a:off x="4299950" y="3389363"/>
                <a:ext cx="182617" cy="216348"/>
              </a:xfrm>
              <a:prstGeom prst="triangle">
                <a:avLst/>
              </a:prstGeom>
              <a:solidFill>
                <a:schemeClr val="accent1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endParaRPr lang="ja-JP" altLang="en-US"/>
              </a:p>
            </p:txBody>
          </p:sp>
        </p:grpSp>
        <p:sp>
          <p:nvSpPr>
            <p:cNvPr id="93" name="四角形: 角を丸くする 92">
              <a:extLst>
                <a:ext uri="{FF2B5EF4-FFF2-40B4-BE49-F238E27FC236}">
                  <a16:creationId xmlns:a16="http://schemas.microsoft.com/office/drawing/2014/main" id="{08A01273-AE75-B8C9-1D4F-7DCBB62CA5C3}"/>
                </a:ext>
              </a:extLst>
            </p:cNvPr>
            <p:cNvSpPr/>
            <p:nvPr/>
          </p:nvSpPr>
          <p:spPr>
            <a:xfrm>
              <a:off x="5116238" y="2664058"/>
              <a:ext cx="1901011" cy="2106206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ctr" hangingPunct="0"/>
              <a:r>
                <a:rPr lang="ja-JP" altLang="en-US" sz="1100" b="1" dirty="0">
                  <a:solidFill>
                    <a:schemeClr val="tx1"/>
                  </a:solidFill>
                </a:rPr>
                <a:t>Inclusion</a:t>
              </a:r>
              <a:endParaRPr lang="en-US" altLang="ja-JP" sz="1100" b="1" dirty="0">
                <a:solidFill>
                  <a:schemeClr val="tx1"/>
                </a:solidFill>
              </a:endParaRPr>
            </a:p>
            <a:p>
              <a:pPr algn="ctr" fontAlgn="ctr" hangingPunct="0"/>
              <a:r>
                <a:rPr lang="en-US" altLang="ja-JP" sz="700" dirty="0">
                  <a:solidFill>
                    <a:schemeClr val="tx1"/>
                  </a:solidFill>
                </a:rPr>
                <a:t>A state where </a:t>
              </a:r>
              <a:r>
                <a:rPr lang="ja-JP" altLang="en-US" sz="700" dirty="0">
                  <a:solidFill>
                    <a:schemeClr val="tx1"/>
                  </a:solidFill>
                </a:rPr>
                <a:t>individuality </a:t>
              </a:r>
              <a:r>
                <a:rPr lang="en-US" altLang="ja-JP" sz="700" dirty="0">
                  <a:solidFill>
                    <a:schemeClr val="tx1"/>
                  </a:solidFill>
                </a:rPr>
                <a:t>is r</a:t>
              </a:r>
              <a:r>
                <a:rPr lang="ja-JP" altLang="en-US" sz="700" dirty="0">
                  <a:solidFill>
                    <a:schemeClr val="tx1"/>
                  </a:solidFill>
                </a:rPr>
                <a:t>ecognize</a:t>
              </a:r>
              <a:r>
                <a:rPr lang="en-US" altLang="ja-JP" sz="700" dirty="0">
                  <a:solidFill>
                    <a:schemeClr val="tx1"/>
                  </a:solidFill>
                </a:rPr>
                <a:t>d</a:t>
              </a:r>
              <a:r>
                <a:rPr lang="ja-JP" altLang="en-US" sz="700" dirty="0">
                  <a:solidFill>
                    <a:schemeClr val="tx1"/>
                  </a:solidFill>
                </a:rPr>
                <a:t> </a:t>
              </a:r>
              <a:r>
                <a:rPr lang="en-US" altLang="ja-JP" sz="700" dirty="0">
                  <a:solidFill>
                    <a:schemeClr val="tx1"/>
                  </a:solidFill>
                </a:rPr>
                <a:t>and </a:t>
              </a:r>
              <a:r>
                <a:rPr lang="ja-JP" altLang="en-US" sz="700" dirty="0">
                  <a:solidFill>
                    <a:schemeClr val="tx1"/>
                  </a:solidFill>
                </a:rPr>
                <a:t>being able to demonstrate abilities</a:t>
              </a:r>
            </a:p>
          </p:txBody>
        </p:sp>
        <p:grpSp>
          <p:nvGrpSpPr>
            <p:cNvPr id="1074" name="グループ化 1073">
              <a:extLst>
                <a:ext uri="{FF2B5EF4-FFF2-40B4-BE49-F238E27FC236}">
                  <a16:creationId xmlns:a16="http://schemas.microsoft.com/office/drawing/2014/main" id="{758DFA33-0ECB-76F7-232A-440C73389EB6}"/>
                </a:ext>
              </a:extLst>
            </p:cNvPr>
            <p:cNvGrpSpPr/>
            <p:nvPr/>
          </p:nvGrpSpPr>
          <p:grpSpPr>
            <a:xfrm>
              <a:off x="5491289" y="2826048"/>
              <a:ext cx="1262737" cy="1211711"/>
              <a:chOff x="5491289" y="2770991"/>
              <a:chExt cx="1262737" cy="1211711"/>
            </a:xfrm>
          </p:grpSpPr>
          <p:sp>
            <p:nvSpPr>
              <p:cNvPr id="116" name="楕円 159">
                <a:extLst>
                  <a:ext uri="{FF2B5EF4-FFF2-40B4-BE49-F238E27FC236}">
                    <a16:creationId xmlns:a16="http://schemas.microsoft.com/office/drawing/2014/main" id="{9885AAB6-4C87-0B7C-EEDD-DC1BC4D69E56}"/>
                  </a:ext>
                </a:extLst>
              </p:cNvPr>
              <p:cNvSpPr/>
              <p:nvPr/>
            </p:nvSpPr>
            <p:spPr>
              <a:xfrm>
                <a:off x="5791254" y="2770991"/>
                <a:ext cx="169833" cy="167343"/>
              </a:xfrm>
              <a:prstGeom prst="ellipse">
                <a:avLst/>
              </a:prstGeom>
              <a:solidFill>
                <a:schemeClr val="accent2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pPr>
                  <a:defRPr>
                    <a:sym typeface="BIZ UDGothic"/>
                  </a:defRPr>
                </a:pPr>
                <a:endParaRPr/>
              </a:p>
            </p:txBody>
          </p:sp>
          <p:sp>
            <p:nvSpPr>
              <p:cNvPr id="117" name="楕円 156">
                <a:extLst>
                  <a:ext uri="{FF2B5EF4-FFF2-40B4-BE49-F238E27FC236}">
                    <a16:creationId xmlns:a16="http://schemas.microsoft.com/office/drawing/2014/main" id="{F287C7B6-3141-E721-1457-727908BCD197}"/>
                  </a:ext>
                </a:extLst>
              </p:cNvPr>
              <p:cNvSpPr/>
              <p:nvPr/>
            </p:nvSpPr>
            <p:spPr>
              <a:xfrm>
                <a:off x="5497681" y="3059023"/>
                <a:ext cx="169833" cy="167343"/>
              </a:xfrm>
              <a:prstGeom prst="ellipse">
                <a:avLst/>
              </a:prstGeom>
              <a:solidFill>
                <a:schemeClr val="accent6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pPr>
                  <a:defRPr>
                    <a:sym typeface="BIZ UDGothic"/>
                  </a:defRPr>
                </a:pPr>
                <a:endParaRPr/>
              </a:p>
            </p:txBody>
          </p:sp>
          <p:sp>
            <p:nvSpPr>
              <p:cNvPr id="118" name="楕円 159">
                <a:extLst>
                  <a:ext uri="{FF2B5EF4-FFF2-40B4-BE49-F238E27FC236}">
                    <a16:creationId xmlns:a16="http://schemas.microsoft.com/office/drawing/2014/main" id="{1A67547A-9B0F-BCE2-0B0A-B1973B69D437}"/>
                  </a:ext>
                </a:extLst>
              </p:cNvPr>
              <p:cNvSpPr/>
              <p:nvPr/>
            </p:nvSpPr>
            <p:spPr>
              <a:xfrm>
                <a:off x="6390512" y="2915007"/>
                <a:ext cx="169833" cy="167343"/>
              </a:xfrm>
              <a:prstGeom prst="ellipse">
                <a:avLst/>
              </a:prstGeom>
              <a:solidFill>
                <a:srgbClr val="FFC000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pPr>
                  <a:defRPr>
                    <a:sym typeface="BIZ UDGothic"/>
                  </a:defRPr>
                </a:pPr>
                <a:endParaRPr/>
              </a:p>
            </p:txBody>
          </p:sp>
          <p:sp>
            <p:nvSpPr>
              <p:cNvPr id="119" name="楕円 159">
                <a:extLst>
                  <a:ext uri="{FF2B5EF4-FFF2-40B4-BE49-F238E27FC236}">
                    <a16:creationId xmlns:a16="http://schemas.microsoft.com/office/drawing/2014/main" id="{04E2584A-E9E4-CB70-EB0F-50135234FF3A}"/>
                  </a:ext>
                </a:extLst>
              </p:cNvPr>
              <p:cNvSpPr/>
              <p:nvPr/>
            </p:nvSpPr>
            <p:spPr>
              <a:xfrm>
                <a:off x="6011375" y="3215464"/>
                <a:ext cx="169833" cy="167343"/>
              </a:xfrm>
              <a:prstGeom prst="ellipse">
                <a:avLst/>
              </a:prstGeom>
              <a:solidFill>
                <a:srgbClr val="00B050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pPr>
                  <a:defRPr>
                    <a:sym typeface="BIZ UDGothic"/>
                  </a:defRPr>
                </a:pPr>
                <a:endParaRPr/>
              </a:p>
            </p:txBody>
          </p:sp>
          <p:sp>
            <p:nvSpPr>
              <p:cNvPr id="120" name="楕円 159">
                <a:extLst>
                  <a:ext uri="{FF2B5EF4-FFF2-40B4-BE49-F238E27FC236}">
                    <a16:creationId xmlns:a16="http://schemas.microsoft.com/office/drawing/2014/main" id="{F9012A24-BD84-3AE0-DEFF-670D6A820A7E}"/>
                  </a:ext>
                </a:extLst>
              </p:cNvPr>
              <p:cNvSpPr/>
              <p:nvPr/>
            </p:nvSpPr>
            <p:spPr>
              <a:xfrm>
                <a:off x="6256362" y="3707095"/>
                <a:ext cx="169833" cy="167343"/>
              </a:xfrm>
              <a:prstGeom prst="ellipse">
                <a:avLst/>
              </a:prstGeom>
              <a:solidFill>
                <a:schemeClr val="tx2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pPr>
                  <a:defRPr>
                    <a:sym typeface="BIZ UDGothic"/>
                  </a:defRPr>
                </a:pPr>
                <a:endParaRPr/>
              </a:p>
            </p:txBody>
          </p:sp>
          <p:sp>
            <p:nvSpPr>
              <p:cNvPr id="121" name="楕円 157">
                <a:extLst>
                  <a:ext uri="{FF2B5EF4-FFF2-40B4-BE49-F238E27FC236}">
                    <a16:creationId xmlns:a16="http://schemas.microsoft.com/office/drawing/2014/main" id="{031269B5-10F2-54A4-40C6-9A74C9A38E40}"/>
                  </a:ext>
                </a:extLst>
              </p:cNvPr>
              <p:cNvSpPr/>
              <p:nvPr/>
            </p:nvSpPr>
            <p:spPr>
              <a:xfrm>
                <a:off x="5641697" y="3635087"/>
                <a:ext cx="169833" cy="167343"/>
              </a:xfrm>
              <a:prstGeom prst="ellipse">
                <a:avLst/>
              </a:prstGeom>
              <a:solidFill>
                <a:srgbClr val="92D050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pPr>
                  <a:defRPr>
                    <a:sym typeface="BIZ UDGothic"/>
                  </a:defRPr>
                </a:pPr>
                <a:endParaRPr/>
              </a:p>
            </p:txBody>
          </p:sp>
          <p:sp>
            <p:nvSpPr>
              <p:cNvPr id="122" name="楕円 162">
                <a:extLst>
                  <a:ext uri="{FF2B5EF4-FFF2-40B4-BE49-F238E27FC236}">
                    <a16:creationId xmlns:a16="http://schemas.microsoft.com/office/drawing/2014/main" id="{F7688B38-0AFD-C82B-1ABD-C5BF756ECBF3}"/>
                  </a:ext>
                </a:extLst>
              </p:cNvPr>
              <p:cNvSpPr/>
              <p:nvPr/>
            </p:nvSpPr>
            <p:spPr>
              <a:xfrm>
                <a:off x="6577801" y="3347055"/>
                <a:ext cx="169833" cy="167343"/>
              </a:xfrm>
              <a:prstGeom prst="ellipse">
                <a:avLst/>
              </a:prstGeom>
              <a:solidFill>
                <a:schemeClr val="accent1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pPr>
                  <a:defRPr>
                    <a:sym typeface="BIZ UDGothic"/>
                  </a:defRPr>
                </a:pPr>
                <a:endParaRPr/>
              </a:p>
            </p:txBody>
          </p:sp>
          <p:sp>
            <p:nvSpPr>
              <p:cNvPr id="123" name="二等辺三角形 122">
                <a:extLst>
                  <a:ext uri="{FF2B5EF4-FFF2-40B4-BE49-F238E27FC236}">
                    <a16:creationId xmlns:a16="http://schemas.microsoft.com/office/drawing/2014/main" id="{7EA01777-291C-D87C-BD62-4003CB429F64}"/>
                  </a:ext>
                </a:extLst>
              </p:cNvPr>
              <p:cNvSpPr/>
              <p:nvPr/>
            </p:nvSpPr>
            <p:spPr>
              <a:xfrm>
                <a:off x="5784862" y="2830250"/>
                <a:ext cx="182617" cy="216348"/>
              </a:xfrm>
              <a:prstGeom prst="triangle">
                <a:avLst/>
              </a:prstGeom>
              <a:solidFill>
                <a:schemeClr val="accent2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二等辺三角形 123">
                <a:extLst>
                  <a:ext uri="{FF2B5EF4-FFF2-40B4-BE49-F238E27FC236}">
                    <a16:creationId xmlns:a16="http://schemas.microsoft.com/office/drawing/2014/main" id="{326AFC85-A72B-30E0-498A-7441D9167A79}"/>
                  </a:ext>
                </a:extLst>
              </p:cNvPr>
              <p:cNvSpPr/>
              <p:nvPr/>
            </p:nvSpPr>
            <p:spPr>
              <a:xfrm>
                <a:off x="5491289" y="3118282"/>
                <a:ext cx="182617" cy="216348"/>
              </a:xfrm>
              <a:prstGeom prst="triangle">
                <a:avLst/>
              </a:prstGeom>
              <a:solidFill>
                <a:schemeClr val="accent6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endParaRPr lang="ja-JP" altLang="en-US"/>
              </a:p>
            </p:txBody>
          </p:sp>
          <p:sp>
            <p:nvSpPr>
              <p:cNvPr id="125" name="二等辺三角形 124">
                <a:extLst>
                  <a:ext uri="{FF2B5EF4-FFF2-40B4-BE49-F238E27FC236}">
                    <a16:creationId xmlns:a16="http://schemas.microsoft.com/office/drawing/2014/main" id="{1CD45B03-29CC-6C72-3288-21BE4DA06085}"/>
                  </a:ext>
                </a:extLst>
              </p:cNvPr>
              <p:cNvSpPr/>
              <p:nvPr/>
            </p:nvSpPr>
            <p:spPr>
              <a:xfrm>
                <a:off x="6384120" y="2974266"/>
                <a:ext cx="182617" cy="216348"/>
              </a:xfrm>
              <a:prstGeom prst="triangle">
                <a:avLst/>
              </a:prstGeom>
              <a:solidFill>
                <a:srgbClr val="FFC000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endParaRPr lang="ja-JP" altLang="en-US"/>
              </a:p>
            </p:txBody>
          </p:sp>
          <p:sp>
            <p:nvSpPr>
              <p:cNvPr id="126" name="二等辺三角形 125">
                <a:extLst>
                  <a:ext uri="{FF2B5EF4-FFF2-40B4-BE49-F238E27FC236}">
                    <a16:creationId xmlns:a16="http://schemas.microsoft.com/office/drawing/2014/main" id="{A45C6AB5-5657-FE53-AB42-B0D129D10B87}"/>
                  </a:ext>
                </a:extLst>
              </p:cNvPr>
              <p:cNvSpPr/>
              <p:nvPr/>
            </p:nvSpPr>
            <p:spPr>
              <a:xfrm>
                <a:off x="6004983" y="3274723"/>
                <a:ext cx="182617" cy="216348"/>
              </a:xfrm>
              <a:prstGeom prst="triangle">
                <a:avLst/>
              </a:prstGeom>
              <a:solidFill>
                <a:srgbClr val="00B050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endParaRPr lang="ja-JP" altLang="en-US"/>
              </a:p>
            </p:txBody>
          </p:sp>
          <p:sp>
            <p:nvSpPr>
              <p:cNvPr id="127" name="二等辺三角形 126">
                <a:extLst>
                  <a:ext uri="{FF2B5EF4-FFF2-40B4-BE49-F238E27FC236}">
                    <a16:creationId xmlns:a16="http://schemas.microsoft.com/office/drawing/2014/main" id="{68876E63-D1DF-DD12-FC38-17E7226B3CF0}"/>
                  </a:ext>
                </a:extLst>
              </p:cNvPr>
              <p:cNvSpPr/>
              <p:nvPr/>
            </p:nvSpPr>
            <p:spPr>
              <a:xfrm>
                <a:off x="5635305" y="3694346"/>
                <a:ext cx="182617" cy="216348"/>
              </a:xfrm>
              <a:prstGeom prst="triangle">
                <a:avLst/>
              </a:prstGeom>
              <a:solidFill>
                <a:srgbClr val="92D050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endParaRPr lang="ja-JP" altLang="en-US"/>
              </a:p>
            </p:txBody>
          </p:sp>
          <p:sp>
            <p:nvSpPr>
              <p:cNvPr id="1024" name="二等辺三角形 1023">
                <a:extLst>
                  <a:ext uri="{FF2B5EF4-FFF2-40B4-BE49-F238E27FC236}">
                    <a16:creationId xmlns:a16="http://schemas.microsoft.com/office/drawing/2014/main" id="{5FF2ACE8-0CFD-E3FD-93AC-1693C47D0D40}"/>
                  </a:ext>
                </a:extLst>
              </p:cNvPr>
              <p:cNvSpPr/>
              <p:nvPr/>
            </p:nvSpPr>
            <p:spPr>
              <a:xfrm>
                <a:off x="6249970" y="3766354"/>
                <a:ext cx="182617" cy="216348"/>
              </a:xfrm>
              <a:prstGeom prst="triangle">
                <a:avLst/>
              </a:prstGeom>
              <a:solidFill>
                <a:schemeClr val="tx2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endParaRPr lang="ja-JP" altLang="en-US"/>
              </a:p>
            </p:txBody>
          </p:sp>
          <p:sp>
            <p:nvSpPr>
              <p:cNvPr id="1025" name="二等辺三角形 1024">
                <a:extLst>
                  <a:ext uri="{FF2B5EF4-FFF2-40B4-BE49-F238E27FC236}">
                    <a16:creationId xmlns:a16="http://schemas.microsoft.com/office/drawing/2014/main" id="{87B3F08A-E75C-94A2-22D6-D3A7ED3CBA5F}"/>
                  </a:ext>
                </a:extLst>
              </p:cNvPr>
              <p:cNvSpPr/>
              <p:nvPr/>
            </p:nvSpPr>
            <p:spPr>
              <a:xfrm>
                <a:off x="6571409" y="3406314"/>
                <a:ext cx="182617" cy="216348"/>
              </a:xfrm>
              <a:prstGeom prst="triangle">
                <a:avLst/>
              </a:prstGeom>
              <a:solidFill>
                <a:schemeClr val="accent1"/>
              </a:solidFill>
              <a:ln w="12700">
                <a:miter lim="400000"/>
              </a:ln>
              <a:effectLst/>
            </p:spPr>
            <p:txBody>
              <a:bodyPr lIns="45718" tIns="45718" rIns="45718" bIns="45718" anchor="ctr"/>
              <a:lstStyle/>
              <a:p>
                <a:endParaRPr lang="ja-JP" altLang="en-US"/>
              </a:p>
            </p:txBody>
          </p:sp>
          <p:cxnSp>
            <p:nvCxnSpPr>
              <p:cNvPr id="1029" name="直線コネクタ 1028">
                <a:extLst>
                  <a:ext uri="{FF2B5EF4-FFF2-40B4-BE49-F238E27FC236}">
                    <a16:creationId xmlns:a16="http://schemas.microsoft.com/office/drawing/2014/main" id="{5F02E055-DCE0-3903-DCFA-A89ED01AE6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0345" y="2913621"/>
                <a:ext cx="319390" cy="867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1" name="直線コネクタ 1030">
                <a:extLst>
                  <a:ext uri="{FF2B5EF4-FFF2-40B4-BE49-F238E27FC236}">
                    <a16:creationId xmlns:a16="http://schemas.microsoft.com/office/drawing/2014/main" id="{C031832C-E428-313D-A6B4-E0E94F2367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9882" y="3074893"/>
                <a:ext cx="77597" cy="12202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3" name="直線コネクタ 1032">
                <a:extLst>
                  <a:ext uri="{FF2B5EF4-FFF2-40B4-BE49-F238E27FC236}">
                    <a16:creationId xmlns:a16="http://schemas.microsoft.com/office/drawing/2014/main" id="{5C56DF29-24AE-0166-8E48-49F308FDE85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47806" y="3235485"/>
                <a:ext cx="136314" cy="10852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8" name="直線コネクタ 1037">
                <a:extLst>
                  <a:ext uri="{FF2B5EF4-FFF2-40B4-BE49-F238E27FC236}">
                    <a16:creationId xmlns:a16="http://schemas.microsoft.com/office/drawing/2014/main" id="{E82A12CC-A39A-9D79-68C9-66CF31E09C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18673" y="3202096"/>
                <a:ext cx="66310" cy="1295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0" name="直線コネクタ 1039">
                <a:extLst>
                  <a:ext uri="{FF2B5EF4-FFF2-40B4-BE49-F238E27FC236}">
                    <a16:creationId xmlns:a16="http://schemas.microsoft.com/office/drawing/2014/main" id="{3DFCA502-F09A-8586-3E8F-515C774FF5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3352" y="3449546"/>
                <a:ext cx="261306" cy="690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3" name="直線コネクタ 1042">
                <a:extLst>
                  <a:ext uri="{FF2B5EF4-FFF2-40B4-BE49-F238E27FC236}">
                    <a16:creationId xmlns:a16="http://schemas.microsoft.com/office/drawing/2014/main" id="{6ADE4842-897D-A004-DCF5-A12B9DF145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86493" y="3671000"/>
                <a:ext cx="170565" cy="1836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5" name="直線コネクタ 1044">
                <a:extLst>
                  <a:ext uri="{FF2B5EF4-FFF2-40B4-BE49-F238E27FC236}">
                    <a16:creationId xmlns:a16="http://schemas.microsoft.com/office/drawing/2014/main" id="{D189A8E4-BCEE-E4A3-A5D0-E2BCC91CD7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2212" y="3555295"/>
                <a:ext cx="65388" cy="13511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1" name="直線コネクタ 1050">
                <a:extLst>
                  <a:ext uri="{FF2B5EF4-FFF2-40B4-BE49-F238E27FC236}">
                    <a16:creationId xmlns:a16="http://schemas.microsoft.com/office/drawing/2014/main" id="{CD0E55C0-6C1C-0FBC-582F-8FA8C8C8C70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24314" y="3522874"/>
                <a:ext cx="142171" cy="1753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6" name="直線コネクタ 1055">
                <a:extLst>
                  <a:ext uri="{FF2B5EF4-FFF2-40B4-BE49-F238E27FC236}">
                    <a16:creationId xmlns:a16="http://schemas.microsoft.com/office/drawing/2014/main" id="{DAA13235-9C08-5368-11AA-04B0C00BE5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6976" y="3796370"/>
                <a:ext cx="297930" cy="583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9" name="直線コネクタ 1058">
                <a:extLst>
                  <a:ext uri="{FF2B5EF4-FFF2-40B4-BE49-F238E27FC236}">
                    <a16:creationId xmlns:a16="http://schemas.microsoft.com/office/drawing/2014/main" id="{305CB77D-8425-030D-F0C4-D177ED6213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77344" y="3385757"/>
                <a:ext cx="79425" cy="17108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2" name="直線コネクタ 1061">
                <a:extLst>
                  <a:ext uri="{FF2B5EF4-FFF2-40B4-BE49-F238E27FC236}">
                    <a16:creationId xmlns:a16="http://schemas.microsoft.com/office/drawing/2014/main" id="{608A0755-EDD9-FEC0-D081-4472E2454DB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19184" y="2909111"/>
                <a:ext cx="134245" cy="13030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7" name="直線コネクタ 1066">
                <a:extLst>
                  <a:ext uri="{FF2B5EF4-FFF2-40B4-BE49-F238E27FC236}">
                    <a16:creationId xmlns:a16="http://schemas.microsoft.com/office/drawing/2014/main" id="{DCF9BAB3-380B-21BF-70CE-682F4F6071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17097" y="3291951"/>
                <a:ext cx="237414" cy="1014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93E5832C-90A0-0012-2E8E-00EFD465DF96}"/>
                </a:ext>
              </a:extLst>
            </p:cNvPr>
            <p:cNvSpPr txBox="1"/>
            <p:nvPr/>
          </p:nvSpPr>
          <p:spPr>
            <a:xfrm>
              <a:off x="797730" y="2030681"/>
              <a:ext cx="809537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800" dirty="0"/>
                <a:t>Inclusion refers to recognizing the individuality of diverse human resources and making the most of their differences.</a:t>
              </a:r>
              <a:endParaRPr lang="en-US" altLang="ja-JP" sz="1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6538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6" grpId="0"/>
      <p:bldP spid="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アイコン&#10;&#10;自動的に生成された説明">
            <a:extLst>
              <a:ext uri="{FF2B5EF4-FFF2-40B4-BE49-F238E27FC236}">
                <a16:creationId xmlns:a16="http://schemas.microsoft.com/office/drawing/2014/main" id="{A3E41F95-809D-6EB7-1ACB-4BE5B1997BC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31769" y="4945211"/>
            <a:ext cx="1553245" cy="1553245"/>
          </a:xfrm>
          <a:prstGeom prst="rect">
            <a:avLst/>
          </a:prstGeom>
        </p:spPr>
      </p:pic>
      <p:sp>
        <p:nvSpPr>
          <p:cNvPr id="8" name="フッター プレースホルダ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/>
              <a:t>Copyright © 2023 IHI Corporation All Rights Reserved.</a:t>
            </a:r>
            <a:endParaRPr lang="ja-JP" altLang="en-US" dirty="0"/>
          </a:p>
        </p:txBody>
      </p:sp>
      <p:sp>
        <p:nvSpPr>
          <p:cNvPr id="16" name="タイトル 15"/>
          <p:cNvSpPr>
            <a:spLocks noGrp="1"/>
          </p:cNvSpPr>
          <p:nvPr>
            <p:ph type="title"/>
          </p:nvPr>
        </p:nvSpPr>
        <p:spPr>
          <a:xfrm>
            <a:off x="486123" y="334054"/>
            <a:ext cx="8075461" cy="307777"/>
          </a:xfrm>
        </p:spPr>
        <p:txBody>
          <a:bodyPr/>
          <a:lstStyle/>
          <a:p>
            <a:r>
              <a:rPr lang="en-US" altLang="ja-JP" sz="2000" dirty="0"/>
              <a:t>4. Thinking by Individuals to Practice DE&amp;I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A3B3D5-4C60-170A-0BE6-6B8044AEC50F}"/>
              </a:ext>
            </a:extLst>
          </p:cNvPr>
          <p:cNvSpPr txBox="1"/>
          <p:nvPr/>
        </p:nvSpPr>
        <p:spPr>
          <a:xfrm>
            <a:off x="498823" y="1255839"/>
            <a:ext cx="891629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ja-JP" sz="1800" dirty="0"/>
              <a:t>Workplace where DE&amp;I are promoted improves the engagement and productivity of employees. It </a:t>
            </a:r>
            <a:r>
              <a:rPr lang="ja-JP" altLang="en-US" sz="1800" dirty="0"/>
              <a:t>also attract</a:t>
            </a:r>
            <a:r>
              <a:rPr lang="en-US" altLang="ja-JP" sz="1800" dirty="0"/>
              <a:t>s</a:t>
            </a:r>
            <a:r>
              <a:rPr lang="ja-JP" altLang="en-US" sz="1800" dirty="0"/>
              <a:t> talented </a:t>
            </a:r>
            <a:r>
              <a:rPr lang="en-US" altLang="ja-JP" sz="1800" dirty="0"/>
              <a:t>personnel </a:t>
            </a:r>
            <a:r>
              <a:rPr lang="ja-JP" altLang="en-US" sz="1800" dirty="0"/>
              <a:t>as a place where a diverse range of human resources can play an active role.</a:t>
            </a:r>
            <a:endParaRPr lang="en-US" altLang="ja-JP" sz="1800" u="sng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altLang="ja-JP" sz="18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ja-JP" sz="1800" dirty="0"/>
              <a:t>In the workplace, it is important to create an open and vocal workplace by always remembering to communicate with a mindset of respect for each individual.</a:t>
            </a:r>
          </a:p>
          <a:p>
            <a:endParaRPr lang="en-US" altLang="ja-JP" sz="18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ja-JP" sz="1800" dirty="0"/>
              <a:t>One of the factors that hinder the realization of DE&amp;I in organizations is the existence of </a:t>
            </a:r>
            <a:r>
              <a:rPr lang="en-US" altLang="ja-JP" sz="1800" dirty="0">
                <a:solidFill>
                  <a:srgbClr val="FF0000"/>
                </a:solidFill>
              </a:rPr>
              <a:t>"</a:t>
            </a:r>
            <a:r>
              <a:rPr lang="en-US" altLang="ja-JP" sz="1800" b="1" u="sng" dirty="0">
                <a:solidFill>
                  <a:srgbClr val="FF0000"/>
                </a:solidFill>
              </a:rPr>
              <a:t>unconscious bias</a:t>
            </a:r>
            <a:r>
              <a:rPr lang="en-US" altLang="ja-JP" sz="1800" dirty="0">
                <a:solidFill>
                  <a:srgbClr val="FF0000"/>
                </a:solidFill>
              </a:rPr>
              <a:t>," </a:t>
            </a:r>
            <a:r>
              <a:rPr lang="en-US" altLang="ja-JP" sz="1800" dirty="0"/>
              <a:t>which is said to be present in all people.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9F0332-95D7-D13D-D868-D646734C60AA}"/>
              </a:ext>
            </a:extLst>
          </p:cNvPr>
          <p:cNvSpPr txBox="1"/>
          <p:nvPr/>
        </p:nvSpPr>
        <p:spPr>
          <a:xfrm>
            <a:off x="579061" y="4520240"/>
            <a:ext cx="6603806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ja-JP"/>
            </a:defPPr>
            <a:lvl1pPr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altLang="ja-JP" sz="1800" dirty="0"/>
              <a:t>Unconscious bias is </a:t>
            </a:r>
            <a:r>
              <a:rPr lang="en-US" altLang="ja-JP" sz="1800" dirty="0">
                <a:solidFill>
                  <a:srgbClr val="FF0000"/>
                </a:solidFill>
              </a:rPr>
              <a:t>a distortion or bias in the way we see things</a:t>
            </a:r>
            <a:r>
              <a:rPr lang="en-US" altLang="ja-JP" sz="1800" dirty="0"/>
              <a:t> that we are not aware of.</a:t>
            </a:r>
          </a:p>
          <a:p>
            <a:endParaRPr lang="en-US" altLang="ja-JP" sz="1800" dirty="0"/>
          </a:p>
          <a:p>
            <a:r>
              <a:rPr lang="en-US" altLang="ja-JP" sz="1800" dirty="0">
                <a:solidFill>
                  <a:srgbClr val="FF0000"/>
                </a:solidFill>
              </a:rPr>
              <a:t>Unconscious bias is present in everyone </a:t>
            </a:r>
            <a:r>
              <a:rPr lang="en-US" altLang="ja-JP" sz="1800" dirty="0">
                <a:solidFill>
                  <a:schemeClr val="tx1"/>
                </a:solidFill>
              </a:rPr>
              <a:t>and is not a problem in itself;</a:t>
            </a:r>
          </a:p>
          <a:p>
            <a:r>
              <a:rPr lang="en-US" altLang="ja-JP" sz="1800" dirty="0">
                <a:solidFill>
                  <a:srgbClr val="FF0000"/>
                </a:solidFill>
              </a:rPr>
              <a:t>It is important to be aware of your own unconscious bias.</a:t>
            </a:r>
          </a:p>
          <a:p>
            <a:endParaRPr lang="en-US" altLang="ja-JP" sz="1800" dirty="0">
              <a:solidFill>
                <a:schemeClr val="tx1"/>
              </a:solidFill>
            </a:endParaRPr>
          </a:p>
          <a:p>
            <a:r>
              <a:rPr lang="ja-JP" altLang="en-US" sz="1800" dirty="0">
                <a:solidFill>
                  <a:schemeClr val="tx1"/>
                </a:solidFill>
              </a:rPr>
              <a:t>Specific examples will be described on the next page.</a:t>
            </a:r>
            <a:endParaRPr lang="en-US" altLang="ja-JP" sz="1800" dirty="0"/>
          </a:p>
        </p:txBody>
      </p:sp>
      <p:sp>
        <p:nvSpPr>
          <p:cNvPr id="17" name="フローチャート: 端子 16">
            <a:extLst>
              <a:ext uri="{FF2B5EF4-FFF2-40B4-BE49-F238E27FC236}">
                <a16:creationId xmlns:a16="http://schemas.microsoft.com/office/drawing/2014/main" id="{3BD4AE86-9D73-D5BF-9430-B25CEA436DD6}"/>
              </a:ext>
            </a:extLst>
          </p:cNvPr>
          <p:cNvSpPr/>
          <p:nvPr/>
        </p:nvSpPr>
        <p:spPr>
          <a:xfrm>
            <a:off x="7299875" y="4574842"/>
            <a:ext cx="1008112" cy="432047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ctr" hangingPunct="0"/>
            <a:r>
              <a:rPr lang="ja-JP" altLang="en-US" sz="1400" dirty="0">
                <a:solidFill>
                  <a:schemeClr val="tx1"/>
                </a:solidFill>
              </a:rPr>
              <a:t>Prejudice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フローチャート: 端子 17">
            <a:extLst>
              <a:ext uri="{FF2B5EF4-FFF2-40B4-BE49-F238E27FC236}">
                <a16:creationId xmlns:a16="http://schemas.microsoft.com/office/drawing/2014/main" id="{5290EFF7-7A48-669F-DC5C-FE11A8F99D99}"/>
              </a:ext>
            </a:extLst>
          </p:cNvPr>
          <p:cNvSpPr/>
          <p:nvPr/>
        </p:nvSpPr>
        <p:spPr>
          <a:xfrm>
            <a:off x="8470588" y="5158819"/>
            <a:ext cx="1049046" cy="432047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ctr" hangingPunct="0"/>
            <a:r>
              <a:rPr kumimoji="1" lang="en-US" altLang="ja-JP" sz="1400" dirty="0">
                <a:solidFill>
                  <a:schemeClr val="tx1"/>
                </a:solidFill>
              </a:rPr>
              <a:t>Stereotype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フローチャート: 端子 18">
            <a:extLst>
              <a:ext uri="{FF2B5EF4-FFF2-40B4-BE49-F238E27FC236}">
                <a16:creationId xmlns:a16="http://schemas.microsoft.com/office/drawing/2014/main" id="{DF9CEF1C-6EBB-5148-E68F-8A3ED17789B9}"/>
              </a:ext>
            </a:extLst>
          </p:cNvPr>
          <p:cNvSpPr/>
          <p:nvPr/>
        </p:nvSpPr>
        <p:spPr>
          <a:xfrm>
            <a:off x="8183979" y="5953340"/>
            <a:ext cx="1008112" cy="432047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ctr" hangingPunct="0"/>
            <a:r>
              <a:rPr kumimoji="1" lang="ja-JP" altLang="en-US" sz="1400" dirty="0">
                <a:solidFill>
                  <a:schemeClr val="tx1"/>
                </a:solidFill>
              </a:rPr>
              <a:t>Common sense</a:t>
            </a:r>
          </a:p>
        </p:txBody>
      </p:sp>
      <p:sp>
        <p:nvSpPr>
          <p:cNvPr id="20" name="スライド番号プレースホルダ 5">
            <a:extLst>
              <a:ext uri="{FF2B5EF4-FFF2-40B4-BE49-F238E27FC236}">
                <a16:creationId xmlns:a16="http://schemas.microsoft.com/office/drawing/2014/main" id="{E0890222-1AD0-5B75-B638-16BB4DA54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4419" y="7002329"/>
            <a:ext cx="422704" cy="214696"/>
          </a:xfrm>
          <a:prstGeom prst="rect">
            <a:avLst/>
          </a:prstGeom>
        </p:spPr>
        <p:txBody>
          <a:bodyPr vert="horz" wrap="none" lIns="98746" tIns="0" rIns="98746" bIns="28800" rtlCol="0" anchor="ctr">
            <a:noAutofit/>
          </a:bodyPr>
          <a:lstStyle>
            <a:lvl1pPr algn="r">
              <a:defRPr sz="800">
                <a:solidFill>
                  <a:srgbClr val="6A6A6A"/>
                </a:solidFill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12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174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ッター プレースホルダ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/>
              <a:t>Copyright © 2023 IHI Corporation All Rights Reserved.</a:t>
            </a:r>
            <a:endParaRPr lang="ja-JP" altLang="en-US" dirty="0"/>
          </a:p>
        </p:txBody>
      </p:sp>
      <p:sp>
        <p:nvSpPr>
          <p:cNvPr id="16" name="タイトル 15"/>
          <p:cNvSpPr>
            <a:spLocks noGrp="1"/>
          </p:cNvSpPr>
          <p:nvPr>
            <p:ph type="title"/>
          </p:nvPr>
        </p:nvSpPr>
        <p:spPr>
          <a:xfrm>
            <a:off x="486123" y="334054"/>
            <a:ext cx="8075461" cy="307777"/>
          </a:xfrm>
        </p:spPr>
        <p:txBody>
          <a:bodyPr/>
          <a:lstStyle/>
          <a:p>
            <a:r>
              <a:rPr lang="en-US" altLang="ja-JP" sz="2000" dirty="0"/>
              <a:t>4. Thinking by Individuals to Practice DE&amp;I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858E951-1DAD-DBA0-D772-8F1D3C1C0158}"/>
              </a:ext>
            </a:extLst>
          </p:cNvPr>
          <p:cNvSpPr txBox="1"/>
          <p:nvPr/>
        </p:nvSpPr>
        <p:spPr>
          <a:xfrm>
            <a:off x="498823" y="1255839"/>
            <a:ext cx="8928992" cy="274690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ja-JP"/>
            </a:defPPr>
            <a:lvl1pPr marL="285750" indent="-285750" fontAlgn="ctr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</a:defRPr>
            </a:lvl1pPr>
          </a:lstStyle>
          <a:p>
            <a:pPr marL="0" indent="0">
              <a:buNone/>
            </a:pPr>
            <a:r>
              <a:rPr lang="ja-JP" altLang="en-US" sz="1600" dirty="0">
                <a:solidFill>
                  <a:schemeClr val="tx1"/>
                </a:solidFill>
              </a:rPr>
              <a:t>&lt;</a:t>
            </a:r>
            <a:r>
              <a:rPr lang="en-US" altLang="ja-JP" sz="1600" dirty="0">
                <a:solidFill>
                  <a:schemeClr val="tx1"/>
                </a:solidFill>
              </a:rPr>
              <a:t>Similar e</a:t>
            </a:r>
            <a:r>
              <a:rPr lang="ja-JP" altLang="en-US" sz="1600" dirty="0">
                <a:solidFill>
                  <a:schemeClr val="tx1"/>
                </a:solidFill>
              </a:rPr>
              <a:t>xamples of unconscious bias&gt;</a:t>
            </a:r>
            <a:endParaRPr lang="en-US" altLang="ja-JP" sz="1600" dirty="0">
              <a:solidFill>
                <a:schemeClr val="tx1"/>
              </a:solidFill>
            </a:endParaRPr>
          </a:p>
          <a:p>
            <a:r>
              <a:rPr lang="en-US" altLang="ja-JP" sz="1600" dirty="0">
                <a:solidFill>
                  <a:schemeClr val="tx1"/>
                </a:solidFill>
              </a:rPr>
              <a:t>Associate woman when thinking of serving tea, receptionists, clerks, and childcare workers. </a:t>
            </a:r>
          </a:p>
          <a:p>
            <a:r>
              <a:rPr lang="ja-JP" altLang="en-US" sz="1600" dirty="0">
                <a:solidFill>
                  <a:schemeClr val="tx1"/>
                </a:solidFill>
              </a:rPr>
              <a:t>I think it is impossible for employees who are raising children to engage in </a:t>
            </a:r>
            <a:r>
              <a:rPr lang="en-US" altLang="ja-JP" sz="1600" dirty="0">
                <a:solidFill>
                  <a:schemeClr val="tx1"/>
                </a:solidFill>
              </a:rPr>
              <a:t>heavy</a:t>
            </a:r>
            <a:r>
              <a:rPr lang="ja-JP" altLang="en-US" sz="1600" dirty="0">
                <a:solidFill>
                  <a:schemeClr val="tx1"/>
                </a:solidFill>
              </a:rPr>
              <a:t> work</a:t>
            </a:r>
            <a:r>
              <a:rPr lang="en-US" altLang="ja-JP" sz="1600" dirty="0">
                <a:solidFill>
                  <a:schemeClr val="tx1"/>
                </a:solidFill>
              </a:rPr>
              <a:t>.</a:t>
            </a:r>
            <a:endParaRPr lang="ja-JP" altLang="en-US" sz="1600" dirty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I don't think people who go home on time are motivated.</a:t>
            </a:r>
          </a:p>
          <a:p>
            <a:r>
              <a:rPr lang="en-US" altLang="ja-JP" sz="1600" dirty="0">
                <a:solidFill>
                  <a:schemeClr val="tx1"/>
                </a:solidFill>
              </a:rPr>
              <a:t>I think e</a:t>
            </a:r>
            <a:r>
              <a:rPr lang="ja-JP" altLang="en-US" sz="1600" dirty="0">
                <a:solidFill>
                  <a:schemeClr val="tx1"/>
                </a:solidFill>
              </a:rPr>
              <a:t>lderly people have a firm mind, and they cannot </a:t>
            </a:r>
            <a:r>
              <a:rPr lang="en-US" altLang="ja-JP" sz="1600" dirty="0">
                <a:solidFill>
                  <a:schemeClr val="tx1"/>
                </a:solidFill>
              </a:rPr>
              <a:t>accept new </a:t>
            </a:r>
            <a:r>
              <a:rPr lang="ja-JP" altLang="en-US" sz="1600" dirty="0">
                <a:solidFill>
                  <a:schemeClr val="tx1"/>
                </a:solidFill>
              </a:rPr>
              <a:t>working styles.</a:t>
            </a:r>
          </a:p>
          <a:p>
            <a:r>
              <a:rPr lang="en-US" altLang="ja-JP" sz="1600" dirty="0">
                <a:solidFill>
                  <a:schemeClr val="tx1"/>
                </a:solidFill>
              </a:rPr>
              <a:t>I wonder if a f</a:t>
            </a:r>
            <a:r>
              <a:rPr lang="ja-JP" altLang="en-US" sz="1600" dirty="0">
                <a:solidFill>
                  <a:schemeClr val="tx1"/>
                </a:solidFill>
              </a:rPr>
              <a:t>oreign</a:t>
            </a:r>
            <a:r>
              <a:rPr lang="en-US" altLang="ja-JP" sz="1600" dirty="0">
                <a:solidFill>
                  <a:schemeClr val="tx1"/>
                </a:solidFill>
              </a:rPr>
              <a:t>er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>
                <a:solidFill>
                  <a:schemeClr val="tx1"/>
                </a:solidFill>
              </a:rPr>
              <a:t>can accept </a:t>
            </a:r>
            <a:r>
              <a:rPr lang="ja-JP" altLang="en-US" sz="1600" dirty="0">
                <a:solidFill>
                  <a:schemeClr val="tx1"/>
                </a:solidFill>
              </a:rPr>
              <a:t>Japanese corporate culture</a:t>
            </a:r>
            <a:r>
              <a:rPr lang="en-US" altLang="ja-JP" sz="1600" dirty="0">
                <a:solidFill>
                  <a:schemeClr val="tx1"/>
                </a:solidFill>
              </a:rPr>
              <a:t>.</a:t>
            </a:r>
            <a:endParaRPr lang="ja-JP" altLang="en-US" sz="1600" dirty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I think people with disabilities </a:t>
            </a:r>
            <a:r>
              <a:rPr lang="en-US" altLang="ja-JP" sz="1600" dirty="0">
                <a:solidFill>
                  <a:schemeClr val="tx1"/>
                </a:solidFill>
              </a:rPr>
              <a:t>are only capable of</a:t>
            </a:r>
            <a:r>
              <a:rPr lang="ja-JP" altLang="en-US" sz="1600" dirty="0">
                <a:solidFill>
                  <a:schemeClr val="tx1"/>
                </a:solidFill>
              </a:rPr>
              <a:t> simple </a:t>
            </a:r>
            <a:r>
              <a:rPr lang="en-US" altLang="ja-JP" sz="1600" dirty="0">
                <a:solidFill>
                  <a:schemeClr val="tx1"/>
                </a:solidFill>
              </a:rPr>
              <a:t>tasks</a:t>
            </a:r>
            <a:r>
              <a:rPr lang="ja-JP" altLang="en-US" sz="1600" dirty="0">
                <a:solidFill>
                  <a:schemeClr val="tx1"/>
                </a:solidFill>
              </a:rPr>
              <a:t>.</a:t>
            </a:r>
          </a:p>
          <a:p>
            <a:r>
              <a:rPr lang="en-US" altLang="ja-JP" sz="1600" dirty="0">
                <a:solidFill>
                  <a:schemeClr val="tx1"/>
                </a:solidFill>
              </a:rPr>
              <a:t>I don't think there are any LGBTQ+ people around me.</a:t>
            </a:r>
          </a:p>
          <a:p>
            <a:r>
              <a:rPr lang="ja-JP" altLang="en-US" sz="1600" dirty="0">
                <a:solidFill>
                  <a:schemeClr val="tx1"/>
                </a:solidFill>
              </a:rPr>
              <a:t>When we hear "diversity," I think </a:t>
            </a:r>
            <a:r>
              <a:rPr lang="en-US" altLang="ja-JP" sz="1600" dirty="0">
                <a:solidFill>
                  <a:schemeClr val="tx1"/>
                </a:solidFill>
              </a:rPr>
              <a:t>it is about accepting </a:t>
            </a:r>
            <a:r>
              <a:rPr lang="ja-JP" altLang="en-US" sz="1600" dirty="0">
                <a:solidFill>
                  <a:schemeClr val="tx1"/>
                </a:solidFill>
              </a:rPr>
              <a:t>all the difference</a:t>
            </a:r>
            <a:r>
              <a:rPr lang="en-US" altLang="ja-JP" sz="1600" dirty="0">
                <a:solidFill>
                  <a:schemeClr val="tx1"/>
                </a:solidFill>
              </a:rPr>
              <a:t>s</a:t>
            </a:r>
            <a:r>
              <a:rPr lang="ja-JP" altLang="en-US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1EEC21-0206-0047-66D0-2121999C4B7F}"/>
              </a:ext>
            </a:extLst>
          </p:cNvPr>
          <p:cNvSpPr txBox="1"/>
          <p:nvPr/>
        </p:nvSpPr>
        <p:spPr>
          <a:xfrm>
            <a:off x="383779" y="4206974"/>
            <a:ext cx="913368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ja-JP"/>
            </a:defPPr>
            <a:lvl1pPr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altLang="ja-JP" sz="1800" dirty="0">
                <a:solidFill>
                  <a:schemeClr val="tx1"/>
                </a:solidFill>
              </a:rPr>
              <a:t>“This is normal,” “This is the common sense,” and “I feel this way, so the other person must have same feelings too”</a:t>
            </a:r>
            <a:r>
              <a:rPr lang="en-US" altLang="ja-JP" sz="1800" b="1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… </a:t>
            </a:r>
            <a:r>
              <a:rPr lang="en-US" altLang="ja-JP" sz="1800" dirty="0">
                <a:solidFill>
                  <a:srgbClr val="FF0000"/>
                </a:solidFill>
              </a:rPr>
              <a:t>Those thoughts can affect our ability to judge others fairly.</a:t>
            </a:r>
          </a:p>
          <a:p>
            <a:r>
              <a:rPr lang="en-US" altLang="ja-JP" sz="1800" dirty="0">
                <a:solidFill>
                  <a:schemeClr val="tx1"/>
                </a:solidFill>
              </a:rPr>
              <a:t>You could be unconsciously criticizing or putting pressure on others with those thoughts.</a:t>
            </a:r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D275C82-3D64-6D15-6BEA-9C7A755E2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4419" y="7002329"/>
            <a:ext cx="422704" cy="214696"/>
          </a:xfrm>
          <a:prstGeom prst="rect">
            <a:avLst/>
          </a:prstGeom>
        </p:spPr>
        <p:txBody>
          <a:bodyPr vert="horz" wrap="none" lIns="98746" tIns="0" rIns="98746" bIns="28800" rtlCol="0" anchor="ctr">
            <a:noAutofit/>
          </a:bodyPr>
          <a:lstStyle>
            <a:lvl1pPr algn="r">
              <a:defRPr sz="800">
                <a:solidFill>
                  <a:srgbClr val="6A6A6A"/>
                </a:solidFill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pic>
        <p:nvPicPr>
          <p:cNvPr id="1026" name="Picture 2" descr="考える | 無料のAi・PNG白黒シルエットイラスト さん">
            <a:extLst>
              <a:ext uri="{FF2B5EF4-FFF2-40B4-BE49-F238E27FC236}">
                <a16:creationId xmlns:a16="http://schemas.microsoft.com/office/drawing/2014/main" id="{B15D3698-76F9-1CCE-208C-03096D19A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603" y="2360853"/>
            <a:ext cx="1610161" cy="161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97538B-13AC-5ACB-044D-3833F9B21504}"/>
              </a:ext>
            </a:extLst>
          </p:cNvPr>
          <p:cNvSpPr txBox="1"/>
          <p:nvPr/>
        </p:nvSpPr>
        <p:spPr>
          <a:xfrm>
            <a:off x="383779" y="5366264"/>
            <a:ext cx="913368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ja-JP"/>
            </a:defPPr>
            <a:lvl1pPr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altLang="ja-JP" sz="1800" b="1" dirty="0">
                <a:solidFill>
                  <a:schemeClr val="tx1"/>
                </a:solidFill>
              </a:rPr>
              <a:t>“You</a:t>
            </a:r>
            <a:r>
              <a:rPr lang="ja-JP" altLang="en-US" sz="1800" b="1" dirty="0">
                <a:solidFill>
                  <a:schemeClr val="tx1"/>
                </a:solidFill>
              </a:rPr>
              <a:t> </a:t>
            </a:r>
            <a:r>
              <a:rPr lang="en-US" altLang="ja-JP" sz="1800" b="1" dirty="0">
                <a:solidFill>
                  <a:schemeClr val="tx1"/>
                </a:solidFill>
              </a:rPr>
              <a:t>are not able to do this</a:t>
            </a:r>
            <a:r>
              <a:rPr lang="ja-JP" altLang="en-US" sz="1800" b="1" dirty="0">
                <a:solidFill>
                  <a:schemeClr val="tx1"/>
                </a:solidFill>
              </a:rPr>
              <a:t>,</a:t>
            </a:r>
            <a:r>
              <a:rPr lang="en-US" altLang="ja-JP" sz="1800" b="1" dirty="0">
                <a:solidFill>
                  <a:schemeClr val="tx1"/>
                </a:solidFill>
              </a:rPr>
              <a:t>”</a:t>
            </a:r>
            <a:r>
              <a:rPr lang="ja-JP" altLang="en-US" sz="1800" b="1" dirty="0">
                <a:solidFill>
                  <a:schemeClr val="tx1"/>
                </a:solidFill>
              </a:rPr>
              <a:t> </a:t>
            </a:r>
            <a:r>
              <a:rPr lang="en-US" altLang="ja-JP" sz="1800" b="1" dirty="0">
                <a:solidFill>
                  <a:schemeClr val="tx1"/>
                </a:solidFill>
              </a:rPr>
              <a:t>“</a:t>
            </a:r>
            <a:r>
              <a:rPr lang="ja-JP" altLang="en-US" sz="1800" b="1" dirty="0">
                <a:solidFill>
                  <a:schemeClr val="tx1"/>
                </a:solidFill>
              </a:rPr>
              <a:t>I </a:t>
            </a:r>
            <a:r>
              <a:rPr lang="en-US" altLang="ja-JP" sz="1800" b="1" dirty="0">
                <a:solidFill>
                  <a:schemeClr val="tx1"/>
                </a:solidFill>
              </a:rPr>
              <a:t>should cover this </a:t>
            </a:r>
            <a:r>
              <a:rPr lang="ja-JP" altLang="en-US" sz="1800" b="1" dirty="0">
                <a:solidFill>
                  <a:schemeClr val="tx1"/>
                </a:solidFill>
              </a:rPr>
              <a:t>for you,</a:t>
            </a:r>
            <a:r>
              <a:rPr lang="en-US" altLang="ja-JP" sz="1800" b="1" dirty="0">
                <a:solidFill>
                  <a:schemeClr val="tx1"/>
                </a:solidFill>
              </a:rPr>
              <a:t>”</a:t>
            </a:r>
            <a:r>
              <a:rPr lang="ja-JP" altLang="en-US" sz="1800" b="1" dirty="0">
                <a:solidFill>
                  <a:schemeClr val="tx1"/>
                </a:solidFill>
              </a:rPr>
              <a:t> or </a:t>
            </a:r>
            <a:r>
              <a:rPr lang="en-US" altLang="ja-JP" sz="1800" b="1" dirty="0">
                <a:solidFill>
                  <a:schemeClr val="tx1"/>
                </a:solidFill>
              </a:rPr>
              <a:t>“You should be on the same” … I</a:t>
            </a:r>
            <a:r>
              <a:rPr lang="ja-JP" altLang="en-US" sz="1800" b="1" dirty="0">
                <a:solidFill>
                  <a:schemeClr val="tx1"/>
                </a:solidFill>
              </a:rPr>
              <a:t>t may come from your own assumptions.</a:t>
            </a:r>
            <a:endParaRPr lang="en-US" altLang="ja-JP" sz="1800" dirty="0">
              <a:solidFill>
                <a:schemeClr val="tx1"/>
              </a:solidFill>
            </a:endParaRPr>
          </a:p>
          <a:p>
            <a:r>
              <a:rPr lang="ja-JP" altLang="en-US" sz="1800" dirty="0">
                <a:solidFill>
                  <a:schemeClr val="tx1"/>
                </a:solidFill>
              </a:rPr>
              <a:t>Be aware that your way of looking at and perceiving things may be different for the other person</a:t>
            </a:r>
            <a:r>
              <a:rPr lang="en-US" altLang="ja-JP" sz="1800" dirty="0">
                <a:solidFill>
                  <a:schemeClr val="tx1"/>
                </a:solidFill>
              </a:rPr>
              <a:t>.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endParaRPr lang="en-US" altLang="ja-JP" sz="1800" dirty="0">
              <a:solidFill>
                <a:schemeClr val="tx1"/>
              </a:solidFill>
            </a:endParaRPr>
          </a:p>
          <a:p>
            <a:r>
              <a:rPr lang="en-US" altLang="ja-JP" sz="1800" dirty="0">
                <a:solidFill>
                  <a:schemeClr val="tx1"/>
                </a:solidFill>
              </a:rPr>
              <a:t>We should r</a:t>
            </a:r>
            <a:r>
              <a:rPr lang="ja-JP" altLang="en-US" sz="1800" dirty="0">
                <a:solidFill>
                  <a:schemeClr val="tx1"/>
                </a:solidFill>
              </a:rPr>
              <a:t>emove </a:t>
            </a:r>
            <a:r>
              <a:rPr lang="en-US" altLang="ja-JP" sz="1800" dirty="0">
                <a:solidFill>
                  <a:schemeClr val="tx1"/>
                </a:solidFill>
              </a:rPr>
              <a:t>our </a:t>
            </a:r>
            <a:r>
              <a:rPr lang="ja-JP" altLang="en-US" sz="1800" dirty="0">
                <a:solidFill>
                  <a:schemeClr val="tx1"/>
                </a:solidFill>
              </a:rPr>
              <a:t>assumptions, pause, and </a:t>
            </a:r>
            <a:r>
              <a:rPr lang="ja-JP" altLang="en-US" sz="1800" dirty="0">
                <a:solidFill>
                  <a:srgbClr val="FF0000"/>
                </a:solidFill>
              </a:rPr>
              <a:t>have a dialogue with them.</a:t>
            </a:r>
            <a:endParaRPr lang="en-US" altLang="ja-JP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1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99CE08DF-1312-D4D8-BBD2-F8D0B7D51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/>
              <a:t>Copyright © 2023 IHI Corporation All Rights Reserved.</a:t>
            </a:r>
            <a:endParaRPr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A4EBD4E1-BFDC-A563-49CB-755E4CEE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23" y="334054"/>
            <a:ext cx="8075461" cy="307777"/>
          </a:xfrm>
        </p:spPr>
        <p:txBody>
          <a:bodyPr/>
          <a:lstStyle/>
          <a:p>
            <a:r>
              <a:rPr kumimoji="1" lang="ja-JP" altLang="en-US" sz="2000" dirty="0"/>
              <a:t>Summary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22B676-B90D-1D20-D0FB-35C214613809}"/>
              </a:ext>
            </a:extLst>
          </p:cNvPr>
          <p:cNvSpPr txBox="1"/>
          <p:nvPr/>
        </p:nvSpPr>
        <p:spPr>
          <a:xfrm>
            <a:off x="498823" y="1254388"/>
            <a:ext cx="891629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ja-JP" sz="2000" dirty="0"/>
              <a:t>DE&amp;I stands for "diversity," "equity," and "inclusion."</a:t>
            </a:r>
            <a:br>
              <a:rPr lang="en-US" altLang="ja-JP" sz="2000" dirty="0"/>
            </a:br>
            <a:r>
              <a:rPr lang="ja-JP" altLang="en-US" sz="2000" dirty="0"/>
              <a:t>The idea is to create an environment and a corporate culture </a:t>
            </a:r>
            <a:r>
              <a:rPr lang="en-US" altLang="ja-JP" sz="2000" dirty="0"/>
              <a:t>where</a:t>
            </a:r>
            <a:r>
              <a:rPr lang="ja-JP" altLang="en-US" sz="2000" dirty="0"/>
              <a:t> people </a:t>
            </a:r>
            <a:r>
              <a:rPr lang="en-US" altLang="ja-JP" sz="2000" dirty="0"/>
              <a:t>of </a:t>
            </a:r>
            <a:r>
              <a:rPr lang="ja-JP" altLang="en-US" sz="2000" dirty="0"/>
              <a:t> different ages, genders, backgrounds, personalities, and values can respect each other and </a:t>
            </a:r>
            <a:r>
              <a:rPr lang="en-US" altLang="ja-JP" sz="2000" dirty="0"/>
              <a:t>maximize</a:t>
            </a:r>
            <a:r>
              <a:rPr lang="ja-JP" altLang="en-US" sz="2000" dirty="0"/>
              <a:t> their </a:t>
            </a:r>
            <a:r>
              <a:rPr lang="en-US" altLang="ja-JP" sz="2000" dirty="0"/>
              <a:t>own characteristics and </a:t>
            </a:r>
            <a:r>
              <a:rPr lang="ja-JP" altLang="en-US" sz="2000" dirty="0"/>
              <a:t>abilities.</a:t>
            </a:r>
            <a:endParaRPr lang="en-US" altLang="ja-JP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altLang="ja-JP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ja-JP" sz="2000" dirty="0"/>
              <a:t>By promoting DE&amp;I, IHI Group will gain a better understanding of diversified needs and drive innovation and change, leading to sustainable growth.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altLang="ja-JP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ja-JP" altLang="en-US" sz="2000" dirty="0"/>
              <a:t>Let's listen to the voices of people who have different perspectives from our own, think together, and work to create a workplace where everyone can work comfortably by utilizing diverse perspectives.</a:t>
            </a:r>
            <a:br>
              <a:rPr lang="en-US" altLang="ja-JP" sz="2000" dirty="0"/>
            </a:br>
            <a:r>
              <a:rPr lang="en-US" altLang="ja-JP" sz="2000" dirty="0">
                <a:solidFill>
                  <a:srgbClr val="FF0000"/>
                </a:solidFill>
              </a:rPr>
              <a:t>Your conscious act is important. 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10" name="スライド番号プレースホルダ 5">
            <a:extLst>
              <a:ext uri="{FF2B5EF4-FFF2-40B4-BE49-F238E27FC236}">
                <a16:creationId xmlns:a16="http://schemas.microsoft.com/office/drawing/2014/main" id="{9D226BAF-14A3-FA75-D6B1-8142EA97E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4419" y="7002329"/>
            <a:ext cx="422704" cy="214696"/>
          </a:xfrm>
          <a:prstGeom prst="rect">
            <a:avLst/>
          </a:prstGeom>
        </p:spPr>
        <p:txBody>
          <a:bodyPr vert="horz" wrap="none" lIns="98746" tIns="0" rIns="98746" bIns="28800" rtlCol="0" anchor="ctr">
            <a:noAutofit/>
          </a:bodyPr>
          <a:lstStyle>
            <a:lvl1pPr algn="r">
              <a:defRPr sz="800">
                <a:solidFill>
                  <a:srgbClr val="6A6A6A"/>
                </a:solidFill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14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778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5693435C-C6DE-4950-9F31-851706764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/>
              <a:t>Copyright © 2022 IHI Corporation All Rights Reserved.</a:t>
            </a:r>
            <a:endParaRPr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3A6F88D-D2E0-480F-AB1B-A0BADE353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23" y="334054"/>
            <a:ext cx="8075461" cy="307777"/>
          </a:xfrm>
        </p:spPr>
        <p:txBody>
          <a:bodyPr/>
          <a:lstStyle/>
          <a:p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Questionnaire</a:t>
            </a:r>
            <a:endParaRPr kumimoji="1" lang="ja-JP" altLang="en-US" sz="20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419D9E3-435A-C006-BC43-00D6756A74CC}"/>
              </a:ext>
            </a:extLst>
          </p:cNvPr>
          <p:cNvSpPr txBox="1"/>
          <p:nvPr/>
        </p:nvSpPr>
        <p:spPr>
          <a:xfrm>
            <a:off x="486123" y="1247788"/>
            <a:ext cx="921702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Please access the following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URL and answer the questionnaire. (Access a site outside of IHI-Career)</a:t>
            </a:r>
          </a:p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After answering, please return to IHI-Career and make sure there is a check mark.</a:t>
            </a: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https://forms.office.com/r/6w1tRTAkcq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*If you are unable to access the Forms due to network environment, etc., you do not need to answer.</a:t>
            </a:r>
            <a:endParaRPr lang="ja-JP" altLang="en-US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9886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559368" y="334054"/>
            <a:ext cx="8075461" cy="307777"/>
          </a:xfrm>
        </p:spPr>
        <p:txBody>
          <a:bodyPr/>
          <a:lstStyle/>
          <a:p>
            <a:r>
              <a:rPr lang="ja-JP" altLang="en-US" sz="2000" dirty="0"/>
              <a:t>Purpose of this course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/>
              <a:t>Copyright © 2023 IHI Corporation All Rights Reserved.</a:t>
            </a:r>
            <a:endParaRPr lang="ja-JP" altLang="en-US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en-US" altLang="ja-JP" sz="2000" dirty="0"/>
              <a:t>Understand what DE&amp;I is.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en-US" altLang="ja-JP" sz="2000" dirty="0"/>
              <a:t>Understand the IHI Group’s goal of DE&amp;I promotion.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en-US" altLang="ja-JP" sz="2000" dirty="0"/>
              <a:t>Consider what each of us can do to practice DE&amp;I.</a:t>
            </a:r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6F796BAD-05B0-E150-3DFA-F91C971A46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4419" y="7002329"/>
            <a:ext cx="422704" cy="214696"/>
          </a:xfrm>
          <a:prstGeom prst="rect">
            <a:avLst/>
          </a:prstGeom>
        </p:spPr>
        <p:txBody>
          <a:bodyPr vert="horz" wrap="none" lIns="98746" tIns="0" rIns="98746" bIns="28800" rtlCol="0" anchor="ctr">
            <a:noAutofit/>
          </a:bodyPr>
          <a:lstStyle>
            <a:lvl1pPr algn="r">
              <a:defRPr sz="800">
                <a:solidFill>
                  <a:srgbClr val="6A6A6A"/>
                </a:solidFill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700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ッター プレースホルダ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/>
              <a:t>Copyright © 2023 IHI Corporation All Rights Reserved.</a:t>
            </a:r>
            <a:endParaRPr lang="ja-JP" altLang="en-US" dirty="0"/>
          </a:p>
        </p:txBody>
      </p:sp>
      <p:sp>
        <p:nvSpPr>
          <p:cNvPr id="16" name="タイトル 15"/>
          <p:cNvSpPr>
            <a:spLocks noGrp="1"/>
          </p:cNvSpPr>
          <p:nvPr>
            <p:ph type="title"/>
          </p:nvPr>
        </p:nvSpPr>
        <p:spPr>
          <a:xfrm>
            <a:off x="486123" y="334054"/>
            <a:ext cx="8075461" cy="307777"/>
          </a:xfrm>
        </p:spPr>
        <p:txBody>
          <a:bodyPr/>
          <a:lstStyle/>
          <a:p>
            <a:r>
              <a:rPr lang="ja-JP" altLang="en-US" sz="2000" dirty="0"/>
              <a:t>Introduction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64400F-CD54-B348-1909-92C093CA304D}"/>
              </a:ext>
            </a:extLst>
          </p:cNvPr>
          <p:cNvSpPr txBox="1"/>
          <p:nvPr/>
        </p:nvSpPr>
        <p:spPr>
          <a:xfrm>
            <a:off x="502758" y="1255464"/>
            <a:ext cx="891235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dirty="0"/>
              <a:t>“</a:t>
            </a:r>
            <a:r>
              <a:rPr lang="ja-JP" altLang="en-US" sz="1800" dirty="0"/>
              <a:t>DE&amp;I</a:t>
            </a:r>
            <a:r>
              <a:rPr lang="en-US" altLang="ja-JP" sz="1800" dirty="0"/>
              <a:t>”</a:t>
            </a:r>
            <a:r>
              <a:rPr lang="ja-JP" altLang="en-US" sz="1800" dirty="0"/>
              <a:t> is </a:t>
            </a:r>
            <a:r>
              <a:rPr lang="en-US" altLang="ja-JP" sz="1800" dirty="0"/>
              <a:t>the idea of “creating</a:t>
            </a:r>
            <a:r>
              <a:rPr lang="ja-JP" altLang="en-US" sz="1800" dirty="0"/>
              <a:t> an environment and a corporate culture </a:t>
            </a:r>
            <a:r>
              <a:rPr lang="en-US" altLang="ja-JP" sz="1800" dirty="0"/>
              <a:t>where people of</a:t>
            </a:r>
            <a:r>
              <a:rPr lang="ja-JP" altLang="en-US" sz="1800" dirty="0"/>
              <a:t> </a:t>
            </a:r>
            <a:r>
              <a:rPr lang="en-US" altLang="ja-JP" sz="1800" dirty="0"/>
              <a:t>different </a:t>
            </a:r>
            <a:r>
              <a:rPr lang="ja-JP" altLang="en-US" sz="1800" dirty="0"/>
              <a:t>age</a:t>
            </a:r>
            <a:r>
              <a:rPr lang="en-US" altLang="ja-JP" sz="1800" dirty="0"/>
              <a:t>s, </a:t>
            </a:r>
            <a:r>
              <a:rPr lang="ja-JP" altLang="en-US" sz="1800" dirty="0"/>
              <a:t>gender</a:t>
            </a:r>
            <a:r>
              <a:rPr lang="en-US" altLang="ja-JP" sz="1800" dirty="0"/>
              <a:t>s, </a:t>
            </a:r>
            <a:r>
              <a:rPr lang="ja-JP" altLang="en-US" sz="1800" dirty="0"/>
              <a:t>background</a:t>
            </a:r>
            <a:r>
              <a:rPr lang="en-US" altLang="ja-JP" sz="1800" dirty="0"/>
              <a:t>s, </a:t>
            </a:r>
            <a:r>
              <a:rPr lang="ja-JP" altLang="en-US" sz="1800" dirty="0"/>
              <a:t>personalities, and values, respect each other and </a:t>
            </a:r>
            <a:r>
              <a:rPr lang="en-US" altLang="ja-JP" sz="1800" dirty="0"/>
              <a:t>maximize</a:t>
            </a:r>
            <a:r>
              <a:rPr lang="ja-JP" altLang="en-US" sz="1800" dirty="0"/>
              <a:t> their </a:t>
            </a:r>
            <a:r>
              <a:rPr lang="en-US" altLang="ja-JP" sz="1800" dirty="0"/>
              <a:t>own characteristics and </a:t>
            </a:r>
            <a:r>
              <a:rPr lang="ja-JP" altLang="en-US" sz="1800" dirty="0"/>
              <a:t>abilities</a:t>
            </a:r>
            <a:r>
              <a:rPr lang="en-US" altLang="ja-JP" sz="1800" dirty="0"/>
              <a:t>”</a:t>
            </a:r>
            <a:r>
              <a:rPr lang="ja-JP" altLang="en-US" sz="1800" dirty="0"/>
              <a:t>.</a:t>
            </a:r>
            <a:endParaRPr lang="en-US" altLang="ja-JP" sz="1800" dirty="0"/>
          </a:p>
          <a:p>
            <a:endParaRPr lang="en-US" altLang="ja-JP" sz="1800" b="1" u="sng" dirty="0"/>
          </a:p>
          <a:p>
            <a:r>
              <a:rPr lang="en-US" altLang="ja-JP" sz="1800" b="1" u="sng" dirty="0"/>
              <a:t>The promotion of DE&amp;I is essential for IHI Group to find business opportunities to solve social issues and achieve sustainable growth.</a:t>
            </a:r>
          </a:p>
          <a:p>
            <a:r>
              <a:rPr lang="ja-JP" altLang="en-US" sz="1800" dirty="0"/>
              <a:t>Let's learn about "DE&amp;I" through this course.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F4018E4A-94CE-72F3-C7E2-5A3CCB24119A}"/>
              </a:ext>
            </a:extLst>
          </p:cNvPr>
          <p:cNvSpPr/>
          <p:nvPr/>
        </p:nvSpPr>
        <p:spPr>
          <a:xfrm>
            <a:off x="1035189" y="3425081"/>
            <a:ext cx="2487549" cy="3064182"/>
          </a:xfrm>
          <a:prstGeom prst="roundRect">
            <a:avLst/>
          </a:prstGeom>
          <a:solidFill>
            <a:srgbClr val="F2C52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ctr" hangingPunct="0"/>
            <a:r>
              <a:rPr kumimoji="1" lang="en-US" altLang="ja-JP" sz="1900" b="1" dirty="0">
                <a:solidFill>
                  <a:schemeClr val="tx1"/>
                </a:solidFill>
              </a:rPr>
              <a:t>DIVERSITY</a:t>
            </a: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92223D48-D3C3-0A36-15EA-387FEE03CAFA}"/>
              </a:ext>
            </a:extLst>
          </p:cNvPr>
          <p:cNvSpPr>
            <a:spLocks/>
          </p:cNvSpPr>
          <p:nvPr/>
        </p:nvSpPr>
        <p:spPr>
          <a:xfrm>
            <a:off x="3706844" y="3425081"/>
            <a:ext cx="2487549" cy="3064182"/>
          </a:xfrm>
          <a:prstGeom prst="roundRect">
            <a:avLst/>
          </a:prstGeom>
          <a:solidFill>
            <a:srgbClr val="F0693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ctr" hangingPunct="0"/>
            <a:r>
              <a:rPr kumimoji="1" lang="en-US" altLang="ja-JP" sz="1900" b="1" dirty="0">
                <a:solidFill>
                  <a:schemeClr val="tx1"/>
                </a:solidFill>
              </a:rPr>
              <a:t>EQUITY</a:t>
            </a: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50D30265-D9A3-7F42-4351-CAB45F27D751}"/>
              </a:ext>
            </a:extLst>
          </p:cNvPr>
          <p:cNvSpPr/>
          <p:nvPr/>
        </p:nvSpPr>
        <p:spPr>
          <a:xfrm>
            <a:off x="6378500" y="3425081"/>
            <a:ext cx="2487549" cy="3064182"/>
          </a:xfrm>
          <a:prstGeom prst="roundRect">
            <a:avLst/>
          </a:prstGeom>
          <a:solidFill>
            <a:srgbClr val="53BEA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ctr" hangingPunct="0"/>
            <a:r>
              <a:rPr kumimoji="1" lang="en-US" altLang="ja-JP" sz="1900" b="1" dirty="0">
                <a:solidFill>
                  <a:schemeClr val="tx1"/>
                </a:solidFill>
              </a:rPr>
              <a:t>INCLUSION</a:t>
            </a:r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EB2A3A7A-7B42-1B14-FC51-FE1FFDFF3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4419" y="7002329"/>
            <a:ext cx="422704" cy="214696"/>
          </a:xfrm>
          <a:prstGeom prst="rect">
            <a:avLst/>
          </a:prstGeom>
        </p:spPr>
        <p:txBody>
          <a:bodyPr vert="horz" wrap="none" lIns="98746" tIns="0" rIns="98746" bIns="28800" rtlCol="0" anchor="ctr">
            <a:noAutofit/>
          </a:bodyPr>
          <a:lstStyle>
            <a:lvl1pPr algn="r">
              <a:defRPr sz="800">
                <a:solidFill>
                  <a:srgbClr val="6A6A6A"/>
                </a:solidFill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728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ッター プレースホルダ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/>
              <a:t>Copyright © 2023 IHI Corporation All Rights Reserved.</a:t>
            </a:r>
            <a:endParaRPr lang="ja-JP" altLang="en-US" dirty="0"/>
          </a:p>
        </p:txBody>
      </p:sp>
      <p:sp>
        <p:nvSpPr>
          <p:cNvPr id="16" name="タイトル 15"/>
          <p:cNvSpPr>
            <a:spLocks noGrp="1"/>
          </p:cNvSpPr>
          <p:nvPr>
            <p:ph type="title"/>
          </p:nvPr>
        </p:nvSpPr>
        <p:spPr>
          <a:xfrm>
            <a:off x="486123" y="334054"/>
            <a:ext cx="8075461" cy="307777"/>
          </a:xfrm>
        </p:spPr>
        <p:txBody>
          <a:bodyPr/>
          <a:lstStyle/>
          <a:p>
            <a:r>
              <a:rPr lang="en-US" altLang="ja-JP" sz="2000" dirty="0"/>
              <a:t>1. The need for DE&amp;I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138E7BB-8B64-5F9D-A2BF-975DDA19B2B7}"/>
              </a:ext>
            </a:extLst>
          </p:cNvPr>
          <p:cNvSpPr txBox="1"/>
          <p:nvPr/>
        </p:nvSpPr>
        <p:spPr>
          <a:xfrm>
            <a:off x="500182" y="1254935"/>
            <a:ext cx="89869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ctr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00" kern="1200" dirty="0">
                <a:solidFill>
                  <a:srgbClr val="000000"/>
                </a:solidFill>
              </a:rPr>
              <a:t>The environment surrounding </a:t>
            </a:r>
            <a:r>
              <a:rPr kumimoji="1" lang="en-US" altLang="ja-JP" sz="1800" kern="1200" dirty="0">
                <a:solidFill>
                  <a:srgbClr val="000000"/>
                </a:solidFill>
              </a:rPr>
              <a:t>companies </a:t>
            </a:r>
            <a:r>
              <a:rPr kumimoji="1" lang="ja-JP" altLang="en-US" sz="1800" kern="1200" dirty="0">
                <a:solidFill>
                  <a:srgbClr val="000000"/>
                </a:solidFill>
              </a:rPr>
              <a:t>continu</a:t>
            </a:r>
            <a:r>
              <a:rPr kumimoji="1" lang="en-US" altLang="ja-JP" sz="1800" kern="1200" dirty="0">
                <a:solidFill>
                  <a:srgbClr val="000000"/>
                </a:solidFill>
              </a:rPr>
              <a:t>es</a:t>
            </a:r>
            <a:r>
              <a:rPr kumimoji="1" lang="ja-JP" altLang="en-US" sz="1800" kern="1200" dirty="0">
                <a:solidFill>
                  <a:srgbClr val="000000"/>
                </a:solidFill>
              </a:rPr>
              <a:t> to change rapidly, with increasing </a:t>
            </a:r>
            <a:r>
              <a:rPr kumimoji="1" lang="en-US" altLang="ja-JP" sz="1800" kern="1200" dirty="0">
                <a:solidFill>
                  <a:srgbClr val="000000"/>
                </a:solidFill>
              </a:rPr>
              <a:t>uncertainties </a:t>
            </a:r>
            <a:r>
              <a:rPr kumimoji="1" lang="ja-JP" altLang="en-US" sz="1800" kern="1200" dirty="0">
                <a:solidFill>
                  <a:srgbClr val="000000"/>
                </a:solidFill>
              </a:rPr>
              <a:t>such as the international </a:t>
            </a:r>
            <a:r>
              <a:rPr kumimoji="1" lang="en-US" altLang="ja-JP" sz="1800" kern="1200" dirty="0">
                <a:solidFill>
                  <a:srgbClr val="000000"/>
                </a:solidFill>
              </a:rPr>
              <a:t>affairs</a:t>
            </a:r>
            <a:r>
              <a:rPr kumimoji="1" lang="ja-JP" altLang="en-US" sz="1800" kern="1200" dirty="0">
                <a:solidFill>
                  <a:srgbClr val="000000"/>
                </a:solidFill>
              </a:rPr>
              <a:t> and the worsening of labor shortages due to the declining birthrate and aging population in Japan.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algn="l" rtl="0" fontAlgn="ctr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800" kern="1200" dirty="0">
                <a:solidFill>
                  <a:srgbClr val="000000"/>
                </a:solidFill>
              </a:rPr>
              <a:t>If we only follow the changes, </a:t>
            </a:r>
            <a:r>
              <a:rPr kumimoji="1" lang="en-US" altLang="ja-JP" sz="1800" u="sng" kern="1200" dirty="0">
                <a:solidFill>
                  <a:srgbClr val="000000"/>
                </a:solidFill>
              </a:rPr>
              <a:t>it will be </a:t>
            </a:r>
            <a:r>
              <a:rPr kumimoji="1" lang="ja-JP" altLang="en-US" sz="1800" u="sng" kern="1200" dirty="0">
                <a:solidFill>
                  <a:srgbClr val="000000"/>
                </a:solidFill>
              </a:rPr>
              <a:t>difficult to maintain the current status</a:t>
            </a:r>
            <a:r>
              <a:rPr kumimoji="1" lang="en-US" altLang="ja-JP" sz="1800" u="sng" kern="1200" dirty="0">
                <a:solidFill>
                  <a:srgbClr val="000000"/>
                </a:solidFill>
              </a:rPr>
              <a:t>, let alone achieve sustainable growth</a:t>
            </a:r>
            <a:r>
              <a:rPr kumimoji="1" lang="ja-JP" altLang="en-US" sz="1800" kern="1200" dirty="0">
                <a:solidFill>
                  <a:srgbClr val="000000"/>
                </a:solidFill>
              </a:rPr>
              <a:t>.</a:t>
            </a:r>
            <a:endParaRPr kumimoji="1" lang="en-US" altLang="ja-JP" sz="1800" u="sng" kern="1200" dirty="0">
              <a:solidFill>
                <a:srgbClr val="000000"/>
              </a:solidFill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8B1646B-1D7C-6DE3-24B4-CAC3B8C8F7B5}"/>
              </a:ext>
            </a:extLst>
          </p:cNvPr>
          <p:cNvGrpSpPr/>
          <p:nvPr/>
        </p:nvGrpSpPr>
        <p:grpSpPr>
          <a:xfrm>
            <a:off x="6534795" y="2836681"/>
            <a:ext cx="2695223" cy="2851285"/>
            <a:chOff x="6534795" y="2538016"/>
            <a:chExt cx="2695223" cy="2851285"/>
          </a:xfrm>
        </p:grpSpPr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1156BD21-A0BA-7BB4-AEBC-A0FDD7839D98}"/>
                </a:ext>
              </a:extLst>
            </p:cNvPr>
            <p:cNvSpPr/>
            <p:nvPr/>
          </p:nvSpPr>
          <p:spPr>
            <a:xfrm>
              <a:off x="6534796" y="2538016"/>
              <a:ext cx="2695222" cy="2851285"/>
            </a:xfrm>
            <a:prstGeom prst="roundRect">
              <a:avLst>
                <a:gd name="adj" fmla="val 12510"/>
              </a:avLst>
            </a:prstGeom>
            <a:solidFill>
              <a:schemeClr val="bg1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fontAlgn="ctr" hangingPunct="0"/>
              <a:endParaRPr kumimoji="1" lang="en-US" altLang="ja-JP" sz="1600" dirty="0">
                <a:solidFill>
                  <a:schemeClr val="tx1"/>
                </a:solidFill>
              </a:endParaRPr>
            </a:p>
            <a:p>
              <a:pPr fontAlgn="ctr" hangingPunct="0"/>
              <a:endParaRPr lang="en-US" altLang="ja-JP" sz="1600" dirty="0">
                <a:solidFill>
                  <a:schemeClr val="tx1"/>
                </a:solidFill>
              </a:endParaRPr>
            </a:p>
            <a:p>
              <a:pPr fontAlgn="ctr" hangingPunct="0"/>
              <a:r>
                <a:rPr kumimoji="1" lang="en-US" altLang="ja-JP" sz="1600" dirty="0">
                  <a:solidFill>
                    <a:schemeClr val="tx1"/>
                  </a:solidFill>
                </a:rPr>
                <a:t>- Diversification </a:t>
              </a:r>
              <a:r>
                <a:rPr kumimoji="1" lang="ja-JP" altLang="en-US" sz="1600" dirty="0">
                  <a:solidFill>
                    <a:schemeClr val="tx1"/>
                  </a:solidFill>
                </a:rPr>
                <a:t>of　customer </a:t>
              </a:r>
              <a:r>
                <a:rPr kumimoji="1" lang="en-US" altLang="ja-JP" sz="1600" dirty="0">
                  <a:solidFill>
                    <a:schemeClr val="tx1"/>
                  </a:solidFill>
                </a:rPr>
                <a:t>needs</a:t>
              </a:r>
            </a:p>
            <a:p>
              <a:pPr fontAlgn="ctr" hangingPunct="0"/>
              <a:r>
                <a:rPr lang="en-US" altLang="ja-JP" sz="1600" dirty="0">
                  <a:solidFill>
                    <a:schemeClr val="tx1"/>
                  </a:solidFill>
                </a:rPr>
                <a:t>- </a:t>
              </a:r>
              <a:r>
                <a:rPr lang="ja-JP" altLang="en-US" sz="1600" dirty="0">
                  <a:solidFill>
                    <a:schemeClr val="tx1"/>
                  </a:solidFill>
                </a:rPr>
                <a:t>Diversifi</a:t>
              </a:r>
              <a:r>
                <a:rPr lang="en-US" altLang="ja-JP" sz="1600" dirty="0">
                  <a:solidFill>
                    <a:schemeClr val="tx1"/>
                  </a:solidFill>
                </a:rPr>
                <a:t>cation of</a:t>
              </a:r>
              <a:r>
                <a:rPr lang="ja-JP" altLang="en-US" sz="1600" dirty="0">
                  <a:solidFill>
                    <a:schemeClr val="tx1"/>
                  </a:solidFill>
                </a:rPr>
                <a:t>　employment s</a:t>
              </a:r>
              <a:r>
                <a:rPr lang="en-US" altLang="ja-JP" sz="1600" dirty="0">
                  <a:solidFill>
                    <a:schemeClr val="tx1"/>
                  </a:solidFill>
                </a:rPr>
                <a:t>tatus</a:t>
              </a:r>
            </a:p>
            <a:p>
              <a:pPr fontAlgn="ctr" hangingPunct="0"/>
              <a:r>
                <a:rPr lang="en-US" altLang="ja-JP" sz="1600" dirty="0">
                  <a:solidFill>
                    <a:schemeClr val="tx1"/>
                  </a:solidFill>
                </a:rPr>
                <a:t>- </a:t>
              </a:r>
              <a:r>
                <a:rPr lang="ja-JP" altLang="en-US" sz="1600" dirty="0">
                  <a:solidFill>
                    <a:schemeClr val="tx1"/>
                  </a:solidFill>
                </a:rPr>
                <a:t>Climate change and　conflict risks</a:t>
              </a:r>
              <a:endParaRPr lang="en-US" altLang="ja-JP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四角形: 上の 2 つの角を丸める 11">
              <a:extLst>
                <a:ext uri="{FF2B5EF4-FFF2-40B4-BE49-F238E27FC236}">
                  <a16:creationId xmlns:a16="http://schemas.microsoft.com/office/drawing/2014/main" id="{56487BEE-3D8D-9065-E529-6922D0CBD356}"/>
                </a:ext>
              </a:extLst>
            </p:cNvPr>
            <p:cNvSpPr/>
            <p:nvPr/>
          </p:nvSpPr>
          <p:spPr>
            <a:xfrm>
              <a:off x="6534795" y="2538016"/>
              <a:ext cx="2695222" cy="46166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ctr" hangingPunct="0"/>
              <a:r>
                <a:rPr kumimoji="1" lang="ja-JP" altLang="en-US" sz="1600" dirty="0">
                  <a:solidFill>
                    <a:schemeClr val="tx1"/>
                  </a:solidFill>
                </a:rPr>
                <a:t>Society</a:t>
              </a:r>
            </a:p>
          </p:txBody>
        </p:sp>
        <p:pic>
          <p:nvPicPr>
            <p:cNvPr id="18" name="図 17" descr="アイコン&#10;&#10;自動的に生成された説明">
              <a:extLst>
                <a:ext uri="{FF2B5EF4-FFF2-40B4-BE49-F238E27FC236}">
                  <a16:creationId xmlns:a16="http://schemas.microsoft.com/office/drawing/2014/main" id="{A7BDB8EB-88C4-050A-BA5A-A61A760962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3931" y="4482150"/>
              <a:ext cx="776950" cy="776950"/>
            </a:xfrm>
            <a:prstGeom prst="rect">
              <a:avLst/>
            </a:prstGeom>
          </p:spPr>
        </p:pic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DA37461-D426-705F-E700-94B41FCEF7BF}"/>
              </a:ext>
            </a:extLst>
          </p:cNvPr>
          <p:cNvGrpSpPr/>
          <p:nvPr/>
        </p:nvGrpSpPr>
        <p:grpSpPr>
          <a:xfrm>
            <a:off x="3603008" y="2836681"/>
            <a:ext cx="2695223" cy="2851286"/>
            <a:chOff x="3603008" y="2538016"/>
            <a:chExt cx="2695223" cy="2721085"/>
          </a:xfrm>
        </p:grpSpPr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3D5669EB-D9D7-A29A-52C7-B0707B0510A6}"/>
                </a:ext>
              </a:extLst>
            </p:cNvPr>
            <p:cNvSpPr/>
            <p:nvPr/>
          </p:nvSpPr>
          <p:spPr>
            <a:xfrm>
              <a:off x="3603009" y="2538017"/>
              <a:ext cx="2695222" cy="2721084"/>
            </a:xfrm>
            <a:prstGeom prst="roundRect">
              <a:avLst>
                <a:gd name="adj" fmla="val 12510"/>
              </a:avLst>
            </a:prstGeom>
            <a:solidFill>
              <a:schemeClr val="bg1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fontAlgn="ctr" hangingPunct="0"/>
              <a:endParaRPr kumimoji="1" lang="en-US" altLang="ja-JP" sz="1600" dirty="0">
                <a:solidFill>
                  <a:schemeClr val="tx1"/>
                </a:solidFill>
              </a:endParaRPr>
            </a:p>
            <a:p>
              <a:pPr fontAlgn="ctr" hangingPunct="0"/>
              <a:endParaRPr lang="en-US" altLang="ja-JP" sz="1600" dirty="0">
                <a:solidFill>
                  <a:schemeClr val="tx1"/>
                </a:solidFill>
              </a:endParaRPr>
            </a:p>
            <a:p>
              <a:pPr fontAlgn="ctr" hangingPunct="0"/>
              <a:r>
                <a:rPr kumimoji="1" lang="en-US" altLang="ja-JP" sz="1600" dirty="0">
                  <a:solidFill>
                    <a:schemeClr val="tx1"/>
                  </a:solidFill>
                </a:rPr>
                <a:t>- </a:t>
              </a:r>
              <a:r>
                <a:rPr kumimoji="1" lang="ja-JP" altLang="en-US" sz="1600" dirty="0">
                  <a:solidFill>
                    <a:schemeClr val="tx1"/>
                  </a:solidFill>
                </a:rPr>
                <a:t>Economic globalization</a:t>
              </a:r>
              <a:endParaRPr lang="en-US" altLang="ja-JP" sz="1600" dirty="0">
                <a:solidFill>
                  <a:schemeClr val="tx1"/>
                </a:solidFill>
              </a:endParaRPr>
            </a:p>
            <a:p>
              <a:pPr fontAlgn="ctr" hangingPunct="0"/>
              <a:r>
                <a:rPr lang="en-US" altLang="ja-JP" sz="1600" dirty="0">
                  <a:solidFill>
                    <a:schemeClr val="tx1"/>
                  </a:solidFill>
                </a:rPr>
                <a:t>- </a:t>
              </a:r>
              <a:r>
                <a:rPr lang="ja-JP" altLang="en-US" sz="1600" dirty="0">
                  <a:solidFill>
                    <a:schemeClr val="tx1"/>
                  </a:solidFill>
                </a:rPr>
                <a:t>Rapid development of　technology</a:t>
              </a:r>
              <a:endParaRPr lang="en-US" altLang="ja-JP" sz="1600" dirty="0">
                <a:solidFill>
                  <a:schemeClr val="tx1"/>
                </a:solidFill>
              </a:endParaRPr>
            </a:p>
            <a:p>
              <a:pPr fontAlgn="ctr" hangingPunct="0"/>
              <a:r>
                <a:rPr lang="en-US" altLang="ja-JP" sz="1600" dirty="0">
                  <a:solidFill>
                    <a:schemeClr val="tx1"/>
                  </a:solidFill>
                </a:rPr>
                <a:t>- </a:t>
              </a:r>
              <a:r>
                <a:rPr lang="ja-JP" altLang="en-US" sz="1600" dirty="0">
                  <a:solidFill>
                    <a:schemeClr val="tx1"/>
                  </a:solidFill>
                </a:rPr>
                <a:t>Corporate Governance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四角形: 上の 2 つの角を丸める 9">
              <a:extLst>
                <a:ext uri="{FF2B5EF4-FFF2-40B4-BE49-F238E27FC236}">
                  <a16:creationId xmlns:a16="http://schemas.microsoft.com/office/drawing/2014/main" id="{92F36ECB-6C64-AF73-93AE-EE320CD1D7D6}"/>
                </a:ext>
              </a:extLst>
            </p:cNvPr>
            <p:cNvSpPr/>
            <p:nvPr/>
          </p:nvSpPr>
          <p:spPr>
            <a:xfrm>
              <a:off x="3603008" y="2538016"/>
              <a:ext cx="2695222" cy="46166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ctr" hangingPunct="0"/>
              <a:r>
                <a:rPr kumimoji="1" lang="ja-JP" altLang="en-US" sz="1600" dirty="0">
                  <a:solidFill>
                    <a:schemeClr val="tx1"/>
                  </a:solidFill>
                </a:rPr>
                <a:t>Economy and politics</a:t>
              </a:r>
            </a:p>
          </p:txBody>
        </p:sp>
        <p:pic>
          <p:nvPicPr>
            <p:cNvPr id="20" name="図 19" descr="記号, ウィンドウ, ポール, ストリート が含まれている画像&#10;&#10;自動的に生成された説明">
              <a:extLst>
                <a:ext uri="{FF2B5EF4-FFF2-40B4-BE49-F238E27FC236}">
                  <a16:creationId xmlns:a16="http://schemas.microsoft.com/office/drawing/2014/main" id="{DC4D11F9-EEBD-0388-EAFF-2786A3573C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0122" y="4515311"/>
              <a:ext cx="642107" cy="642107"/>
            </a:xfrm>
            <a:prstGeom prst="rect">
              <a:avLst/>
            </a:prstGeom>
          </p:spPr>
        </p:pic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2B55AE66-CCC0-F1C8-85B3-CC39E5252982}"/>
              </a:ext>
            </a:extLst>
          </p:cNvPr>
          <p:cNvGrpSpPr/>
          <p:nvPr/>
        </p:nvGrpSpPr>
        <p:grpSpPr>
          <a:xfrm>
            <a:off x="667984" y="2836681"/>
            <a:ext cx="2698459" cy="2851287"/>
            <a:chOff x="667984" y="2538016"/>
            <a:chExt cx="2698459" cy="2851287"/>
          </a:xfrm>
        </p:grpSpPr>
        <p:sp>
          <p:nvSpPr>
            <p:cNvPr id="2" name="四角形: 角を丸くする 1">
              <a:extLst>
                <a:ext uri="{FF2B5EF4-FFF2-40B4-BE49-F238E27FC236}">
                  <a16:creationId xmlns:a16="http://schemas.microsoft.com/office/drawing/2014/main" id="{FA792966-13FF-4CCB-52A6-7E925DFAA826}"/>
                </a:ext>
              </a:extLst>
            </p:cNvPr>
            <p:cNvSpPr/>
            <p:nvPr/>
          </p:nvSpPr>
          <p:spPr>
            <a:xfrm>
              <a:off x="671221" y="2538017"/>
              <a:ext cx="2695222" cy="2851286"/>
            </a:xfrm>
            <a:prstGeom prst="roundRect">
              <a:avLst>
                <a:gd name="adj" fmla="val 11124"/>
              </a:avLst>
            </a:prstGeom>
            <a:solidFill>
              <a:schemeClr val="bg1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fontAlgn="ctr" hangingPunct="0"/>
              <a:endParaRPr kumimoji="1" lang="en-US" altLang="ja-JP" sz="1600" dirty="0">
                <a:solidFill>
                  <a:schemeClr val="tx1"/>
                </a:solidFill>
              </a:endParaRPr>
            </a:p>
            <a:p>
              <a:pPr fontAlgn="ctr" hangingPunct="0"/>
              <a:endParaRPr lang="en-US" altLang="ja-JP" sz="1600" dirty="0">
                <a:solidFill>
                  <a:schemeClr val="tx1"/>
                </a:solidFill>
              </a:endParaRPr>
            </a:p>
            <a:p>
              <a:pPr fontAlgn="ctr" hangingPunct="0"/>
              <a:r>
                <a:rPr kumimoji="1" lang="en-US" altLang="ja-JP" sz="1600" dirty="0">
                  <a:solidFill>
                    <a:schemeClr val="tx1"/>
                  </a:solidFill>
                </a:rPr>
                <a:t>- Low </a:t>
              </a:r>
              <a:r>
                <a:rPr kumimoji="1" lang="ja-JP" altLang="en-US" sz="1600" dirty="0">
                  <a:solidFill>
                    <a:schemeClr val="tx1"/>
                  </a:solidFill>
                </a:rPr>
                <a:t>birthrates and aging</a:t>
              </a:r>
              <a:r>
                <a:rPr lang="ja-JP" altLang="en-US" sz="1600" dirty="0">
                  <a:solidFill>
                    <a:schemeClr val="tx1"/>
                  </a:solidFill>
                </a:rPr>
                <a:t>　</a:t>
              </a:r>
              <a:r>
                <a:rPr kumimoji="1" lang="ja-JP" altLang="en-US" sz="1600" dirty="0">
                  <a:solidFill>
                    <a:schemeClr val="tx1"/>
                  </a:solidFill>
                </a:rPr>
                <a:t>populations</a:t>
              </a:r>
              <a:endParaRPr kumimoji="1" lang="en-US" altLang="ja-JP" sz="1600" dirty="0">
                <a:solidFill>
                  <a:schemeClr val="tx1"/>
                </a:solidFill>
              </a:endParaRPr>
            </a:p>
            <a:p>
              <a:pPr fontAlgn="ctr" hangingPunct="0"/>
              <a:r>
                <a:rPr kumimoji="1" lang="en-US" altLang="ja-JP" sz="1600" dirty="0">
                  <a:solidFill>
                    <a:schemeClr val="tx1"/>
                  </a:solidFill>
                </a:rPr>
                <a:t>- Decrease in </a:t>
              </a:r>
              <a:r>
                <a:rPr kumimoji="1" lang="ja-JP" altLang="en-US" sz="1600" dirty="0">
                  <a:solidFill>
                    <a:schemeClr val="tx1"/>
                  </a:solidFill>
                </a:rPr>
                <a:t>working-age</a:t>
              </a:r>
              <a:r>
                <a:rPr lang="ja-JP" altLang="en-US" sz="1600" dirty="0">
                  <a:solidFill>
                    <a:schemeClr val="tx1"/>
                  </a:solidFill>
                </a:rPr>
                <a:t>　</a:t>
              </a:r>
              <a:r>
                <a:rPr kumimoji="1" lang="ja-JP" altLang="en-US" sz="1600" dirty="0">
                  <a:solidFill>
                    <a:schemeClr val="tx1"/>
                  </a:solidFill>
                </a:rPr>
                <a:t>population</a:t>
              </a:r>
              <a:endParaRPr kumimoji="1" lang="en-US" altLang="ja-JP" sz="1600" dirty="0">
                <a:solidFill>
                  <a:schemeClr val="tx1"/>
                </a:solidFill>
              </a:endParaRPr>
            </a:p>
            <a:p>
              <a:pPr fontAlgn="ctr" hangingPunct="0"/>
              <a:r>
                <a:rPr lang="en-US" altLang="ja-JP" sz="1600" dirty="0">
                  <a:solidFill>
                    <a:schemeClr val="tx1"/>
                  </a:solidFill>
                </a:rPr>
                <a:t>- </a:t>
              </a:r>
              <a:r>
                <a:rPr lang="ja-JP" altLang="en-US" sz="1600" dirty="0">
                  <a:solidFill>
                    <a:schemeClr val="tx1"/>
                  </a:solidFill>
                </a:rPr>
                <a:t>Expansion of </a:t>
              </a:r>
              <a:r>
                <a:rPr lang="en-US" altLang="ja-JP" sz="1600" dirty="0">
                  <a:solidFill>
                    <a:schemeClr val="tx1"/>
                  </a:solidFill>
                </a:rPr>
                <a:t>immigrant</a:t>
              </a:r>
              <a:r>
                <a:rPr lang="ja-JP" altLang="en-US" sz="1600" dirty="0">
                  <a:solidFill>
                    <a:schemeClr val="tx1"/>
                  </a:solidFill>
                </a:rPr>
                <a:t>　workers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四角形: 上の 2 つの角を丸める 13">
              <a:extLst>
                <a:ext uri="{FF2B5EF4-FFF2-40B4-BE49-F238E27FC236}">
                  <a16:creationId xmlns:a16="http://schemas.microsoft.com/office/drawing/2014/main" id="{749D5BF7-A0F8-02B8-E506-3E84CD4F4ECC}"/>
                </a:ext>
              </a:extLst>
            </p:cNvPr>
            <p:cNvSpPr/>
            <p:nvPr/>
          </p:nvSpPr>
          <p:spPr>
            <a:xfrm>
              <a:off x="667984" y="2538016"/>
              <a:ext cx="2695222" cy="46166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ctr" hangingPunct="0"/>
              <a:r>
                <a:rPr kumimoji="1" lang="ja-JP" altLang="en-US" sz="1600" dirty="0">
                  <a:solidFill>
                    <a:schemeClr val="tx1"/>
                  </a:solidFill>
                </a:rPr>
                <a:t>Population</a:t>
              </a:r>
            </a:p>
          </p:txBody>
        </p:sp>
        <p:pic>
          <p:nvPicPr>
            <p:cNvPr id="22" name="図 21" descr="ロゴ&#10;&#10;自動的に生成された説明">
              <a:extLst>
                <a:ext uri="{FF2B5EF4-FFF2-40B4-BE49-F238E27FC236}">
                  <a16:creationId xmlns:a16="http://schemas.microsoft.com/office/drawing/2014/main" id="{411495BA-7078-ADA5-4D8F-9A9F09059F9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4541" y="4549572"/>
              <a:ext cx="642107" cy="642107"/>
            </a:xfrm>
            <a:prstGeom prst="rect">
              <a:avLst/>
            </a:prstGeom>
          </p:spPr>
        </p:pic>
      </p:grp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5908916-7E5D-480F-F078-6FE00FFA76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4419" y="7002329"/>
            <a:ext cx="422704" cy="214696"/>
          </a:xfrm>
          <a:prstGeom prst="rect">
            <a:avLst/>
          </a:prstGeom>
        </p:spPr>
        <p:txBody>
          <a:bodyPr vert="horz" wrap="none" lIns="98746" tIns="0" rIns="98746" bIns="28800" rtlCol="0" anchor="ctr">
            <a:noAutofit/>
          </a:bodyPr>
          <a:lstStyle>
            <a:lvl1pPr algn="r">
              <a:defRPr sz="800">
                <a:solidFill>
                  <a:srgbClr val="6A6A6A"/>
                </a:solidFill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BD910CB-24EA-7CD1-F37E-899FBE51C407}"/>
              </a:ext>
            </a:extLst>
          </p:cNvPr>
          <p:cNvSpPr txBox="1"/>
          <p:nvPr/>
        </p:nvSpPr>
        <p:spPr>
          <a:xfrm>
            <a:off x="500182" y="5850384"/>
            <a:ext cx="8900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ctr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00" kern="1200" dirty="0">
                <a:solidFill>
                  <a:srgbClr val="000000"/>
                </a:solidFill>
              </a:rPr>
              <a:t>In order for a company to survive, </a:t>
            </a:r>
            <a:r>
              <a:rPr kumimoji="1" lang="en-US" altLang="ja-JP" sz="1800" kern="1200" dirty="0">
                <a:solidFill>
                  <a:srgbClr val="000000"/>
                </a:solidFill>
              </a:rPr>
              <a:t>it is necessary to </a:t>
            </a:r>
            <a:r>
              <a:rPr kumimoji="1" lang="en-US" altLang="ja-JP" sz="1800" b="1" u="sng" kern="1200" dirty="0">
                <a:solidFill>
                  <a:srgbClr val="FF0000"/>
                </a:solidFill>
              </a:rPr>
              <a:t>make the best use of the strengths and individuality of diverse human resources</a:t>
            </a:r>
            <a:r>
              <a:rPr kumimoji="1" lang="en-US" altLang="ja-JP" sz="1800" kern="1200" dirty="0">
                <a:solidFill>
                  <a:srgbClr val="000000"/>
                </a:solidFill>
              </a:rPr>
              <a:t>. We need to adopt new perspectives and respond to uncertain flexibly to unforeseen circumstances.</a:t>
            </a:r>
            <a:endParaRPr kumimoji="1" lang="ja-JP" altLang="en-US" sz="1800" kern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49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ッター プレースホルダ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dirty="0"/>
              <a:t>Copyright © 2023 IHI Corporation All Rights Reserved.</a:t>
            </a:r>
            <a:endParaRPr lang="ja-JP" altLang="en-US" dirty="0"/>
          </a:p>
        </p:txBody>
      </p:sp>
      <p:sp>
        <p:nvSpPr>
          <p:cNvPr id="16" name="タイトル 15"/>
          <p:cNvSpPr>
            <a:spLocks noGrp="1"/>
          </p:cNvSpPr>
          <p:nvPr>
            <p:ph type="title"/>
          </p:nvPr>
        </p:nvSpPr>
        <p:spPr>
          <a:xfrm>
            <a:off x="486123" y="334054"/>
            <a:ext cx="8075461" cy="307777"/>
          </a:xfrm>
        </p:spPr>
        <p:txBody>
          <a:bodyPr/>
          <a:lstStyle/>
          <a:p>
            <a:r>
              <a:rPr lang="en-US" altLang="ja-JP" sz="2000" dirty="0"/>
              <a:t>1. The need for DE&amp;I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E307D15-EAE0-D2D1-1AB9-10F65896DF4A}"/>
              </a:ext>
            </a:extLst>
          </p:cNvPr>
          <p:cNvSpPr txBox="1"/>
          <p:nvPr/>
        </p:nvSpPr>
        <p:spPr>
          <a:xfrm>
            <a:off x="492125" y="1254935"/>
            <a:ext cx="892299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dirty="0"/>
              <a:t>In the “Gender Gap Index” published annually by the World Economic Forum, Japan ranked 125 out of 146 countries in 2023, the lowest ranking in the past, with a large gender gap in “economy” and “politics</a:t>
            </a:r>
            <a:r>
              <a:rPr lang="en-US" altLang="ja-JP" sz="1800" dirty="0"/>
              <a:t>”</a:t>
            </a:r>
            <a:r>
              <a:rPr lang="ja-JP" altLang="en-US" sz="1800" dirty="0"/>
              <a:t>. In particular, the low ratio of </a:t>
            </a:r>
            <a:r>
              <a:rPr lang="en-US" altLang="ja-JP" sz="1800" dirty="0"/>
              <a:t>women in manager positions </a:t>
            </a:r>
            <a:r>
              <a:rPr lang="ja-JP" altLang="en-US" sz="1800" dirty="0"/>
              <a:t>is ranked lower </a:t>
            </a:r>
            <a:r>
              <a:rPr lang="en-US" altLang="ja-JP" sz="1800" dirty="0"/>
              <a:t>in the world</a:t>
            </a:r>
            <a:r>
              <a:rPr lang="ja-JP" altLang="en-US" sz="1800" dirty="0"/>
              <a:t>.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5441B4-2B81-0D45-8D04-7E26075072D9}"/>
              </a:ext>
            </a:extLst>
          </p:cNvPr>
          <p:cNvSpPr txBox="1"/>
          <p:nvPr/>
        </p:nvSpPr>
        <p:spPr>
          <a:xfrm>
            <a:off x="499186" y="5863158"/>
            <a:ext cx="892299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u="sng" dirty="0"/>
              <a:t>We </a:t>
            </a:r>
            <a:r>
              <a:rPr lang="en-US" altLang="ja-JP" sz="1800" u="sng" dirty="0"/>
              <a:t>need to</a:t>
            </a:r>
            <a:r>
              <a:rPr lang="ja-JP" altLang="en-US" sz="1800" u="sng" dirty="0"/>
              <a:t> take this situation and create an environment where each individual can work in </a:t>
            </a:r>
            <a:r>
              <a:rPr lang="en-US" altLang="ja-JP" sz="1800" u="sng" dirty="0"/>
              <a:t>our </a:t>
            </a:r>
            <a:r>
              <a:rPr lang="ja-JP" altLang="en-US" sz="1800" u="sng" dirty="0"/>
              <a:t>own way and take on the challenge of what </a:t>
            </a:r>
            <a:r>
              <a:rPr lang="en-US" altLang="ja-JP" sz="1800" u="sng" dirty="0"/>
              <a:t>we</a:t>
            </a:r>
            <a:r>
              <a:rPr lang="ja-JP" altLang="en-US" sz="1800" u="sng" dirty="0"/>
              <a:t> want to do</a:t>
            </a:r>
            <a:r>
              <a:rPr lang="en-US" altLang="ja-JP" sz="1800" u="sng" dirty="0"/>
              <a:t>, </a:t>
            </a:r>
            <a:r>
              <a:rPr lang="ja-JP" altLang="en-US" sz="1800" u="sng" dirty="0"/>
              <a:t>starting with the elimination of gender gaps within </a:t>
            </a:r>
            <a:r>
              <a:rPr lang="en-US" altLang="ja-JP" sz="1800" u="sng" dirty="0"/>
              <a:t>the</a:t>
            </a:r>
            <a:r>
              <a:rPr lang="ja-JP" altLang="en-US" sz="1800" u="sng" dirty="0"/>
              <a:t> companies.</a:t>
            </a:r>
            <a:endParaRPr lang="en-US" altLang="ja-JP" sz="1800" u="sng" dirty="0"/>
          </a:p>
        </p:txBody>
      </p:sp>
      <p:sp>
        <p:nvSpPr>
          <p:cNvPr id="29" name="スライド番号プレースホルダ 5">
            <a:extLst>
              <a:ext uri="{FF2B5EF4-FFF2-40B4-BE49-F238E27FC236}">
                <a16:creationId xmlns:a16="http://schemas.microsoft.com/office/drawing/2014/main" id="{236512B2-D2C7-3066-52B6-BC3109F4B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4419" y="7002329"/>
            <a:ext cx="422704" cy="214696"/>
          </a:xfrm>
          <a:prstGeom prst="rect">
            <a:avLst/>
          </a:prstGeom>
        </p:spPr>
        <p:txBody>
          <a:bodyPr vert="horz" wrap="none" lIns="98746" tIns="0" rIns="98746" bIns="28800" rtlCol="0" anchor="ctr">
            <a:noAutofit/>
          </a:bodyPr>
          <a:lstStyle>
            <a:lvl1pPr algn="r">
              <a:defRPr sz="800">
                <a:solidFill>
                  <a:srgbClr val="6A6A6A"/>
                </a:solidFill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E3474C4-02B4-04B8-3212-5CA613138540}"/>
              </a:ext>
            </a:extLst>
          </p:cNvPr>
          <p:cNvGrpSpPr/>
          <p:nvPr/>
        </p:nvGrpSpPr>
        <p:grpSpPr>
          <a:xfrm>
            <a:off x="868482" y="2459268"/>
            <a:ext cx="7954252" cy="3247100"/>
            <a:chOff x="868482" y="2459268"/>
            <a:chExt cx="7954252" cy="3247100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E4E6473F-F7E6-A1BE-46A9-543F7AD4AD6D}"/>
                </a:ext>
              </a:extLst>
            </p:cNvPr>
            <p:cNvSpPr/>
            <p:nvPr/>
          </p:nvSpPr>
          <p:spPr>
            <a:xfrm>
              <a:off x="868482" y="2459268"/>
              <a:ext cx="7954252" cy="3247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ctr" hangingPunct="0"/>
              <a:endParaRPr kumimoji="1" lang="en-US" altLang="ja-JP" sz="500" b="1" dirty="0">
                <a:solidFill>
                  <a:schemeClr val="tx1"/>
                </a:solidFill>
              </a:endParaRPr>
            </a:p>
            <a:p>
              <a:pPr algn="ctr" fontAlgn="ctr" hangingPunct="0"/>
              <a:r>
                <a:rPr kumimoji="1" lang="ja-JP" altLang="en-US" sz="2200" b="1" dirty="0">
                  <a:solidFill>
                    <a:schemeClr val="tx1"/>
                  </a:solidFill>
                </a:rPr>
                <a:t>Gender Gap Index 2023</a:t>
              </a:r>
            </a:p>
            <a:p>
              <a:pPr algn="ctr" fontAlgn="ctr" hangingPunct="0"/>
              <a:r>
                <a:rPr lang="en-US" altLang="ja-JP" sz="1200" dirty="0">
                  <a:solidFill>
                    <a:schemeClr val="tx1"/>
                  </a:solidFill>
                </a:rPr>
                <a:t>Gender Gap Index 2023</a:t>
              </a:r>
            </a:p>
            <a:p>
              <a:pPr algn="ctr" fontAlgn="ctr" hangingPunct="0"/>
              <a:endParaRPr lang="en-US" altLang="ja-JP" sz="1200" dirty="0">
                <a:solidFill>
                  <a:schemeClr val="tx1"/>
                </a:solidFill>
              </a:endParaRPr>
            </a:p>
            <a:p>
              <a:pPr algn="ctr" fontAlgn="ctr" hangingPunct="0"/>
              <a:endParaRPr lang="en-US" altLang="ja-JP" sz="1200" dirty="0">
                <a:solidFill>
                  <a:schemeClr val="tx1"/>
                </a:solidFill>
              </a:endParaRPr>
            </a:p>
            <a:p>
              <a:pPr algn="ctr" fontAlgn="ctr" hangingPunct="0"/>
              <a:endParaRPr lang="en-US" altLang="ja-JP" sz="1200" dirty="0">
                <a:solidFill>
                  <a:schemeClr val="tx1"/>
                </a:solidFill>
              </a:endParaRPr>
            </a:p>
            <a:p>
              <a:pPr algn="ctr" fontAlgn="ctr" hangingPunct="0"/>
              <a:endParaRPr lang="en-US" altLang="ja-JP" sz="1200" dirty="0">
                <a:solidFill>
                  <a:schemeClr val="tx1"/>
                </a:solidFill>
              </a:endParaRPr>
            </a:p>
            <a:p>
              <a:pPr algn="ctr" fontAlgn="ctr" hangingPunct="0"/>
              <a:endParaRPr kumimoji="1" lang="en-US" altLang="ja-JP" sz="1200" dirty="0">
                <a:solidFill>
                  <a:schemeClr val="tx1"/>
                </a:solidFill>
              </a:endParaRPr>
            </a:p>
            <a:p>
              <a:pPr algn="ctr" fontAlgn="ctr" hangingPunct="0"/>
              <a:endParaRPr kumimoji="1" lang="en-US" altLang="ja-JP" sz="1200" dirty="0">
                <a:solidFill>
                  <a:schemeClr val="tx1"/>
                </a:solidFill>
              </a:endParaRPr>
            </a:p>
            <a:p>
              <a:pPr algn="ctr" fontAlgn="ctr" hangingPunct="0"/>
              <a:endParaRPr lang="en-US" altLang="ja-JP" sz="1200" dirty="0">
                <a:solidFill>
                  <a:schemeClr val="tx1"/>
                </a:solidFill>
              </a:endParaRPr>
            </a:p>
            <a:p>
              <a:pPr algn="ctr" fontAlgn="ctr" hangingPunct="0"/>
              <a:endParaRPr kumimoji="1" lang="en-US" altLang="ja-JP" sz="1200" dirty="0">
                <a:solidFill>
                  <a:schemeClr val="tx1"/>
                </a:solidFill>
              </a:endParaRPr>
            </a:p>
            <a:p>
              <a:pPr algn="ctr" fontAlgn="ctr" hangingPunct="0"/>
              <a:endParaRPr lang="en-US" altLang="ja-JP" sz="1200" dirty="0">
                <a:solidFill>
                  <a:schemeClr val="tx1"/>
                </a:solidFill>
              </a:endParaRPr>
            </a:p>
            <a:p>
              <a:pPr algn="ctr" fontAlgn="ctr" hangingPunct="0"/>
              <a:endParaRPr kumimoji="1" lang="en-US" altLang="ja-JP" sz="1200" dirty="0">
                <a:solidFill>
                  <a:schemeClr val="tx1"/>
                </a:solidFill>
              </a:endParaRPr>
            </a:p>
            <a:p>
              <a:pPr algn="ctr" fontAlgn="ctr" hangingPunct="0"/>
              <a:endParaRPr lang="en-US" altLang="ja-JP" sz="1200" dirty="0">
                <a:solidFill>
                  <a:schemeClr val="tx1"/>
                </a:solidFill>
              </a:endParaRPr>
            </a:p>
            <a:p>
              <a:pPr algn="ctr" fontAlgn="ctr" hangingPunct="0"/>
              <a:endParaRPr kumimoji="1" lang="en-US" altLang="ja-JP" sz="1200" dirty="0">
                <a:solidFill>
                  <a:schemeClr val="tx1"/>
                </a:solidFill>
              </a:endParaRPr>
            </a:p>
            <a:p>
              <a:pPr algn="ctr" fontAlgn="ctr" hangingPunct="0"/>
              <a:endParaRPr lang="en-US" altLang="ja-JP" sz="1200" dirty="0">
                <a:solidFill>
                  <a:schemeClr val="tx1"/>
                </a:solidFill>
              </a:endParaRPr>
            </a:p>
            <a:p>
              <a:pPr algn="ctr" fontAlgn="ctr" hangingPunct="0"/>
              <a:r>
                <a:rPr lang="ja-JP" altLang="en-US" sz="800" dirty="0">
                  <a:solidFill>
                    <a:schemeClr val="tx1"/>
                  </a:solidFill>
                </a:rPr>
                <a:t>Compiled from the World Economic Forum (Global Gender Gap Report 2023)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pic>
          <p:nvPicPr>
            <p:cNvPr id="4" name="Picture 4" descr="国旗・国歌」について - 内閣府">
              <a:extLst>
                <a:ext uri="{FF2B5EF4-FFF2-40B4-BE49-F238E27FC236}">
                  <a16:creationId xmlns:a16="http://schemas.microsoft.com/office/drawing/2014/main" id="{A125527B-E8A0-C7EB-6C9B-1B1C909D2A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1415" y="3940168"/>
              <a:ext cx="382945" cy="241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7EC34CBE-5667-BB1A-D3B1-A06EDB01D9B5}"/>
                </a:ext>
              </a:extLst>
            </p:cNvPr>
            <p:cNvSpPr txBox="1"/>
            <p:nvPr/>
          </p:nvSpPr>
          <p:spPr>
            <a:xfrm>
              <a:off x="2290529" y="3487605"/>
              <a:ext cx="158248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 fontAlgn="ctr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5700" b="1" dirty="0">
                  <a:solidFill>
                    <a:srgbClr val="FF0000"/>
                  </a:solidFill>
                </a:rPr>
                <a:t>125</a:t>
              </a:r>
              <a:endParaRPr kumimoji="1" lang="ja-JP" altLang="en-US" sz="57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D893A24-E060-C504-D90B-BD430356707F}"/>
                </a:ext>
              </a:extLst>
            </p:cNvPr>
            <p:cNvSpPr txBox="1"/>
            <p:nvPr/>
          </p:nvSpPr>
          <p:spPr>
            <a:xfrm>
              <a:off x="3481018" y="3784199"/>
              <a:ext cx="146906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2800" b="1" dirty="0" err="1">
                  <a:solidFill>
                    <a:srgbClr val="FF0000"/>
                  </a:solidFill>
                </a:rPr>
                <a:t>th</a:t>
              </a:r>
              <a:r>
                <a:rPr lang="en-US" altLang="ja-JP" sz="2800" b="1" dirty="0">
                  <a:solidFill>
                    <a:srgbClr val="FF0000"/>
                  </a:solidFill>
                </a:rPr>
                <a:t> place</a:t>
              </a:r>
              <a:endParaRPr lang="ja-JP" altLang="en-US" sz="2500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03B13C98-2C12-4826-2FBE-70557DDB7301}"/>
                </a:ext>
              </a:extLst>
            </p:cNvPr>
            <p:cNvCxnSpPr/>
            <p:nvPr/>
          </p:nvCxnSpPr>
          <p:spPr>
            <a:xfrm>
              <a:off x="1901415" y="4626534"/>
              <a:ext cx="23607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1DA43794-6D0E-193C-4205-85D2F9A542BC}"/>
                </a:ext>
              </a:extLst>
            </p:cNvPr>
            <p:cNvSpPr txBox="1"/>
            <p:nvPr/>
          </p:nvSpPr>
          <p:spPr>
            <a:xfrm>
              <a:off x="2245903" y="4698542"/>
              <a:ext cx="1622564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2200" b="1" dirty="0"/>
                <a:t>146 countries</a:t>
              </a:r>
            </a:p>
          </p:txBody>
        </p:sp>
        <p:sp>
          <p:nvSpPr>
            <p:cNvPr id="17" name="フローチャート: 端子 16">
              <a:extLst>
                <a:ext uri="{FF2B5EF4-FFF2-40B4-BE49-F238E27FC236}">
                  <a16:creationId xmlns:a16="http://schemas.microsoft.com/office/drawing/2014/main" id="{B3E13971-BFDB-B829-3771-5844C6BCE3AC}"/>
                </a:ext>
              </a:extLst>
            </p:cNvPr>
            <p:cNvSpPr/>
            <p:nvPr/>
          </p:nvSpPr>
          <p:spPr>
            <a:xfrm>
              <a:off x="5310659" y="3517754"/>
              <a:ext cx="963938" cy="296936"/>
            </a:xfrm>
            <a:prstGeom prst="flowChartTerminator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ctr" hangingPunct="0"/>
              <a:r>
                <a:rPr lang="ja-JP" altLang="en-US" sz="1200" b="1" dirty="0">
                  <a:solidFill>
                    <a:schemeClr val="bg1"/>
                  </a:solidFill>
                </a:rPr>
                <a:t>Economy</a:t>
              </a:r>
              <a:endParaRPr kumimoji="1" lang="ja-JP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006A0659-B07D-DEEB-B7D6-99FDABC0F41E}"/>
                </a:ext>
              </a:extLst>
            </p:cNvPr>
            <p:cNvSpPr txBox="1"/>
            <p:nvPr/>
          </p:nvSpPr>
          <p:spPr>
            <a:xfrm>
              <a:off x="6466656" y="3435390"/>
              <a:ext cx="1990882" cy="3847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900" b="1" dirty="0"/>
                <a:t>123th   /    0.561</a:t>
              </a:r>
              <a:endParaRPr lang="ja-JP" altLang="en-US" sz="1900" b="1" dirty="0"/>
            </a:p>
          </p:txBody>
        </p:sp>
        <p:sp>
          <p:nvSpPr>
            <p:cNvPr id="20" name="フローチャート: 端子 19">
              <a:extLst>
                <a:ext uri="{FF2B5EF4-FFF2-40B4-BE49-F238E27FC236}">
                  <a16:creationId xmlns:a16="http://schemas.microsoft.com/office/drawing/2014/main" id="{8C6FFF55-FFFE-3639-0989-CCB89136E794}"/>
                </a:ext>
              </a:extLst>
            </p:cNvPr>
            <p:cNvSpPr/>
            <p:nvPr/>
          </p:nvSpPr>
          <p:spPr>
            <a:xfrm>
              <a:off x="5306881" y="4022532"/>
              <a:ext cx="963938" cy="296936"/>
            </a:xfrm>
            <a:prstGeom prst="flowChartTerminator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ctr" hangingPunct="0"/>
              <a:r>
                <a:rPr kumimoji="1" lang="ja-JP" altLang="en-US" sz="1200" b="1" dirty="0">
                  <a:solidFill>
                    <a:schemeClr val="bg1"/>
                  </a:solidFill>
                </a:rPr>
                <a:t>Politics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888A70A3-89B0-22FE-0683-AC06C165A7BE}"/>
                </a:ext>
              </a:extLst>
            </p:cNvPr>
            <p:cNvSpPr txBox="1"/>
            <p:nvPr/>
          </p:nvSpPr>
          <p:spPr>
            <a:xfrm>
              <a:off x="6408565" y="3940168"/>
              <a:ext cx="2107064" cy="3847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900" b="1" dirty="0"/>
                <a:t>138th    /    0.057</a:t>
              </a:r>
              <a:endParaRPr lang="ja-JP" altLang="en-US" sz="1900" b="1" dirty="0"/>
            </a:p>
          </p:txBody>
        </p:sp>
        <p:sp>
          <p:nvSpPr>
            <p:cNvPr id="22" name="フローチャート: 端子 21">
              <a:extLst>
                <a:ext uri="{FF2B5EF4-FFF2-40B4-BE49-F238E27FC236}">
                  <a16:creationId xmlns:a16="http://schemas.microsoft.com/office/drawing/2014/main" id="{F5F8B6DE-6B22-8663-3AF2-2EE5225BBD4A}"/>
                </a:ext>
              </a:extLst>
            </p:cNvPr>
            <p:cNvSpPr/>
            <p:nvPr/>
          </p:nvSpPr>
          <p:spPr>
            <a:xfrm>
              <a:off x="5306881" y="4526588"/>
              <a:ext cx="963938" cy="296936"/>
            </a:xfrm>
            <a:prstGeom prst="flowChartTerminator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ctr" hangingPunct="0"/>
              <a:r>
                <a:rPr kumimoji="1" lang="ja-JP" altLang="en-US" sz="1200" b="1" dirty="0">
                  <a:solidFill>
                    <a:schemeClr val="bg1"/>
                  </a:solidFill>
                </a:rPr>
                <a:t>Education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3ECBA206-17F8-67E4-F000-1F2FE8BE3B71}"/>
                </a:ext>
              </a:extLst>
            </p:cNvPr>
            <p:cNvSpPr txBox="1"/>
            <p:nvPr/>
          </p:nvSpPr>
          <p:spPr>
            <a:xfrm>
              <a:off x="6556359" y="4444224"/>
              <a:ext cx="1990882" cy="3847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900" b="1" dirty="0"/>
                <a:t>47th    /    0.997</a:t>
              </a:r>
              <a:endParaRPr lang="ja-JP" altLang="en-US" sz="1900" b="1" dirty="0"/>
            </a:p>
          </p:txBody>
        </p:sp>
        <p:sp>
          <p:nvSpPr>
            <p:cNvPr id="24" name="フローチャート: 端子 23">
              <a:extLst>
                <a:ext uri="{FF2B5EF4-FFF2-40B4-BE49-F238E27FC236}">
                  <a16:creationId xmlns:a16="http://schemas.microsoft.com/office/drawing/2014/main" id="{723D6714-E724-1447-2A78-A611DB8DDA41}"/>
                </a:ext>
              </a:extLst>
            </p:cNvPr>
            <p:cNvSpPr/>
            <p:nvPr/>
          </p:nvSpPr>
          <p:spPr>
            <a:xfrm>
              <a:off x="5306881" y="5030644"/>
              <a:ext cx="963938" cy="296936"/>
            </a:xfrm>
            <a:prstGeom prst="flowChartTerminator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ctr" hangingPunct="0"/>
              <a:r>
                <a:rPr kumimoji="1" lang="ja-JP" altLang="en-US" sz="1200" b="1" dirty="0">
                  <a:solidFill>
                    <a:schemeClr val="bg1"/>
                  </a:solidFill>
                </a:rPr>
                <a:t>HEALTH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CD1C2563-6BE9-DA74-A955-94806A081407}"/>
                </a:ext>
              </a:extLst>
            </p:cNvPr>
            <p:cNvSpPr txBox="1"/>
            <p:nvPr/>
          </p:nvSpPr>
          <p:spPr>
            <a:xfrm>
              <a:off x="6556359" y="4948280"/>
              <a:ext cx="1990882" cy="3847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900" b="1" dirty="0"/>
                <a:t>59th    /    0.973</a:t>
              </a:r>
              <a:endParaRPr lang="ja-JP" altLang="en-US" sz="1900" b="1" dirty="0"/>
            </a:p>
          </p:txBody>
        </p:sp>
        <p:sp>
          <p:nvSpPr>
            <p:cNvPr id="28" name="吹き出し: 角を丸めた四角形 27">
              <a:extLst>
                <a:ext uri="{FF2B5EF4-FFF2-40B4-BE49-F238E27FC236}">
                  <a16:creationId xmlns:a16="http://schemas.microsoft.com/office/drawing/2014/main" id="{B9EDD106-E8AC-87EB-053C-EB4D66764B55}"/>
                </a:ext>
              </a:extLst>
            </p:cNvPr>
            <p:cNvSpPr/>
            <p:nvPr/>
          </p:nvSpPr>
          <p:spPr>
            <a:xfrm>
              <a:off x="1202210" y="3109408"/>
              <a:ext cx="998725" cy="627995"/>
            </a:xfrm>
            <a:prstGeom prst="wedgeRoundRectCallout">
              <a:avLst>
                <a:gd name="adj1" fmla="val 32398"/>
                <a:gd name="adj2" fmla="val 70965"/>
                <a:gd name="adj3" fmla="val 16667"/>
              </a:avLst>
            </a:prstGeom>
            <a:solidFill>
              <a:schemeClr val="tx1"/>
            </a:solidFill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ctr" hangingPunct="0"/>
              <a:r>
                <a:rPr kumimoji="1" lang="ja-JP" altLang="en-US" sz="1100" b="1" dirty="0">
                  <a:solidFill>
                    <a:schemeClr val="bg1"/>
                  </a:solidFill>
                </a:rPr>
                <a:t>Lowest</a:t>
              </a:r>
              <a:endParaRPr kumimoji="1" lang="en-US" altLang="ja-JP" sz="1100" b="1" dirty="0">
                <a:solidFill>
                  <a:schemeClr val="bg1"/>
                </a:solidFill>
              </a:endParaRPr>
            </a:p>
            <a:p>
              <a:pPr algn="ctr" fontAlgn="ctr" hangingPunct="0"/>
              <a:r>
                <a:rPr lang="en-US" altLang="ja-JP" sz="1100" b="1" dirty="0">
                  <a:solidFill>
                    <a:schemeClr val="bg1"/>
                  </a:solidFill>
                </a:rPr>
                <a:t>i</a:t>
              </a:r>
              <a:r>
                <a:rPr kumimoji="1" lang="en-US" altLang="ja-JP" sz="1100" b="1" dirty="0">
                  <a:solidFill>
                    <a:schemeClr val="bg1"/>
                  </a:solidFill>
                </a:rPr>
                <a:t>n G7</a:t>
              </a: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B790DCC2-075A-9429-C099-F9FA27FD7A51}"/>
                </a:ext>
              </a:extLst>
            </p:cNvPr>
            <p:cNvSpPr txBox="1"/>
            <p:nvPr/>
          </p:nvSpPr>
          <p:spPr>
            <a:xfrm>
              <a:off x="7398891" y="3217464"/>
              <a:ext cx="974381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ctr" hangingPunct="0"/>
              <a:r>
                <a:rPr lang="ja-JP" altLang="en-US" sz="800" dirty="0"/>
                <a:t>Gap index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44097790-882B-C602-DA65-B9F4AC83139E}"/>
                </a:ext>
              </a:extLst>
            </p:cNvPr>
            <p:cNvSpPr txBox="1"/>
            <p:nvPr/>
          </p:nvSpPr>
          <p:spPr>
            <a:xfrm>
              <a:off x="6438808" y="3217464"/>
              <a:ext cx="732067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ctr" hangingPunct="0"/>
              <a:r>
                <a:rPr lang="ja-JP" altLang="en-US" sz="800" dirty="0"/>
                <a:t>Rank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776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FC3AF545-3178-032E-C137-9CD2F8327D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/>
              <a:t>Copyright © 2023 IHI Corporation All Rights Reserved.</a:t>
            </a:r>
            <a:endParaRPr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5C185BD0-F6B2-ED17-7B6C-F8781D968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23" y="334054"/>
            <a:ext cx="8075461" cy="307777"/>
          </a:xfrm>
        </p:spPr>
        <p:txBody>
          <a:bodyPr/>
          <a:lstStyle/>
          <a:p>
            <a:r>
              <a:rPr lang="en-US" altLang="ja-JP" sz="2000" dirty="0"/>
              <a:t>2. IHI Group’s goal for DE&amp;I promotion</a:t>
            </a:r>
            <a:endParaRPr kumimoji="1" lang="ja-JP" altLang="en-US" sz="20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2C6E12-D6F3-59A6-FDA8-BADA14C76CFC}"/>
              </a:ext>
            </a:extLst>
          </p:cNvPr>
          <p:cNvSpPr txBox="1"/>
          <p:nvPr/>
        </p:nvSpPr>
        <p:spPr>
          <a:xfrm>
            <a:off x="492125" y="1250306"/>
            <a:ext cx="89229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dirty="0"/>
              <a:t>Based on respect for human rights as a corporate responsibility, IHI Group will work to foster an organizational culture that emphasizes DE&amp;I, which will lead to sustainable growth.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FEC287C0-C719-EAD9-8209-9F00B1395F91}"/>
              </a:ext>
            </a:extLst>
          </p:cNvPr>
          <p:cNvGrpSpPr/>
          <p:nvPr/>
        </p:nvGrpSpPr>
        <p:grpSpPr>
          <a:xfrm>
            <a:off x="594135" y="5060308"/>
            <a:ext cx="8712968" cy="1654172"/>
            <a:chOff x="594135" y="5060308"/>
            <a:chExt cx="8712968" cy="1654172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464B904C-C88C-5C0F-920B-8B5864A47DE7}"/>
                </a:ext>
              </a:extLst>
            </p:cNvPr>
            <p:cNvSpPr/>
            <p:nvPr/>
          </p:nvSpPr>
          <p:spPr>
            <a:xfrm>
              <a:off x="594135" y="5109938"/>
              <a:ext cx="8712968" cy="16045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ctr" hangingPunct="0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2C088BCA-6109-5C64-A72C-80C4B879F165}"/>
                </a:ext>
              </a:extLst>
            </p:cNvPr>
            <p:cNvSpPr/>
            <p:nvPr/>
          </p:nvSpPr>
          <p:spPr>
            <a:xfrm>
              <a:off x="594135" y="5060308"/>
              <a:ext cx="8712968" cy="790076"/>
            </a:xfrm>
            <a:prstGeom prst="rect">
              <a:avLst/>
            </a:prstGeom>
            <a:solidFill>
              <a:srgbClr val="00206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fontAlgn="ctr" hangingPunct="0"/>
              <a:r>
                <a:rPr lang="en-US" altLang="ja-JP" sz="1600" b="1" dirty="0">
                  <a:solidFill>
                    <a:schemeClr val="bg1"/>
                  </a:solidFill>
                </a:rPr>
                <a:t>	</a:t>
              </a:r>
              <a:r>
                <a:rPr lang="en-US" altLang="ja-JP" sz="1600" b="1" u="sng" dirty="0">
                  <a:solidFill>
                    <a:schemeClr val="bg1"/>
                  </a:solidFill>
                </a:rPr>
                <a:t>Respect for human rights as a corporate responsibility</a:t>
              </a:r>
              <a:endParaRPr kumimoji="1" lang="en-US" altLang="ja-JP" sz="1600" b="1" u="sng" dirty="0">
                <a:solidFill>
                  <a:schemeClr val="bg1"/>
                </a:solidFill>
              </a:endParaRPr>
            </a:p>
            <a:p>
              <a:pPr fontAlgn="ctr" hangingPunct="0"/>
              <a:r>
                <a:rPr lang="en-US" altLang="ja-JP" sz="1600" dirty="0"/>
                <a:t>	</a:t>
              </a:r>
              <a:r>
                <a:rPr lang="en-US" altLang="ja-JP" sz="1400" dirty="0"/>
                <a:t>Human rights as the foundation for promoting DE&amp;I</a:t>
              </a:r>
              <a:endParaRPr kumimoji="1" lang="ja-JP" altLang="en-US" sz="1600" b="1" u="sng" dirty="0">
                <a:solidFill>
                  <a:schemeClr val="bg1"/>
                </a:solidFill>
              </a:endParaRPr>
            </a:p>
          </p:txBody>
        </p:sp>
        <p:sp>
          <p:nvSpPr>
            <p:cNvPr id="9" name="テキスト ボックス 13">
              <a:extLst>
                <a:ext uri="{FF2B5EF4-FFF2-40B4-BE49-F238E27FC236}">
                  <a16:creationId xmlns:a16="http://schemas.microsoft.com/office/drawing/2014/main" id="{76E21CE8-DFDF-F1A8-67FC-CFE8D9C818A7}"/>
                </a:ext>
              </a:extLst>
            </p:cNvPr>
            <p:cNvSpPr txBox="1"/>
            <p:nvPr/>
          </p:nvSpPr>
          <p:spPr>
            <a:xfrm>
              <a:off x="761388" y="5883483"/>
              <a:ext cx="8378463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87461" rtl="0" eaLnBrk="1" latinLnBrk="0" hangingPunct="1">
                <a:defRPr kumimoji="1" sz="1500" kern="1200">
                  <a:solidFill>
                    <a:schemeClr val="tx1"/>
                  </a:solidFill>
                </a:defRPr>
              </a:lvl1pPr>
              <a:lvl2pPr marL="493730" algn="l" defTabSz="987461" rtl="0" eaLnBrk="1" latinLnBrk="0" hangingPunct="1">
                <a:defRPr kumimoji="1" sz="1500" kern="1200">
                  <a:solidFill>
                    <a:schemeClr val="tx1"/>
                  </a:solidFill>
                </a:defRPr>
              </a:lvl2pPr>
              <a:lvl3pPr marL="987461" algn="l" defTabSz="987461" rtl="0" eaLnBrk="1" latinLnBrk="0" hangingPunct="1">
                <a:defRPr kumimoji="1" sz="1500" kern="1200">
                  <a:solidFill>
                    <a:schemeClr val="tx1"/>
                  </a:solidFill>
                </a:defRPr>
              </a:lvl3pPr>
              <a:lvl4pPr marL="1481191" algn="l" defTabSz="987461" rtl="0" eaLnBrk="1" latinLnBrk="0" hangingPunct="1">
                <a:defRPr kumimoji="1" sz="1500" kern="1200">
                  <a:solidFill>
                    <a:schemeClr val="tx1"/>
                  </a:solidFill>
                </a:defRPr>
              </a:lvl4pPr>
              <a:lvl5pPr marL="1974921" algn="l" defTabSz="987461" rtl="0" eaLnBrk="1" latinLnBrk="0" hangingPunct="1">
                <a:defRPr kumimoji="1" sz="1500" kern="1200">
                  <a:solidFill>
                    <a:schemeClr val="tx1"/>
                  </a:solidFill>
                </a:defRPr>
              </a:lvl5pPr>
              <a:lvl6pPr marL="2468651" algn="l" defTabSz="987461" rtl="0" eaLnBrk="1" latinLnBrk="0" hangingPunct="1">
                <a:defRPr kumimoji="1" sz="1500" kern="1200">
                  <a:solidFill>
                    <a:schemeClr val="tx1"/>
                  </a:solidFill>
                </a:defRPr>
              </a:lvl6pPr>
              <a:lvl7pPr marL="2962382" algn="l" defTabSz="987461" rtl="0" eaLnBrk="1" latinLnBrk="0" hangingPunct="1">
                <a:defRPr kumimoji="1" sz="1500" kern="1200">
                  <a:solidFill>
                    <a:schemeClr val="tx1"/>
                  </a:solidFill>
                </a:defRPr>
              </a:lvl7pPr>
              <a:lvl8pPr marL="3456112" algn="l" defTabSz="987461" rtl="0" eaLnBrk="1" latinLnBrk="0" hangingPunct="1">
                <a:defRPr kumimoji="1" sz="1500" kern="1200">
                  <a:solidFill>
                    <a:schemeClr val="tx1"/>
                  </a:solidFill>
                </a:defRPr>
              </a:lvl8pPr>
              <a:lvl9pPr marL="3949842" algn="l" defTabSz="987461" rtl="0" eaLnBrk="1" latinLnBrk="0" hangingPunct="1">
                <a:defRPr kumimoji="1" sz="1500" kern="1200">
                  <a:solidFill>
                    <a:schemeClr val="tx1"/>
                  </a:solidFill>
                </a:defRPr>
              </a:lvl9pPr>
            </a:lstStyle>
            <a:p>
              <a:r>
                <a:rPr lang="ja-JP" altLang="en-US" sz="1600" dirty="0"/>
                <a:t>To make diversity meaningful, we begin by respecting human rights.</a:t>
              </a:r>
            </a:p>
            <a:p>
              <a:r>
                <a:rPr lang="ja-JP" altLang="en-US" sz="1600" dirty="0"/>
                <a:t>Environments in which the human rights of diverse human assets are respected form the foundation for promoting DE&amp;I.</a:t>
              </a:r>
              <a:endParaRPr lang="en-US" altLang="ja-JP" sz="1600" dirty="0"/>
            </a:p>
          </p:txBody>
        </p:sp>
        <p:pic>
          <p:nvPicPr>
            <p:cNvPr id="22" name="図 21" descr="アイコン&#10;&#10;自動的に生成された説明">
              <a:extLst>
                <a:ext uri="{FF2B5EF4-FFF2-40B4-BE49-F238E27FC236}">
                  <a16:creationId xmlns:a16="http://schemas.microsoft.com/office/drawing/2014/main" id="{4EB19047-A2F6-BF61-778A-8D3D86DB8C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878" y="5128879"/>
              <a:ext cx="642107" cy="642107"/>
            </a:xfrm>
            <a:prstGeom prst="rect">
              <a:avLst/>
            </a:prstGeom>
          </p:spPr>
        </p:pic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7ADDB62F-29FD-0EAD-CE98-DA64E306E8DA}"/>
              </a:ext>
            </a:extLst>
          </p:cNvPr>
          <p:cNvGrpSpPr/>
          <p:nvPr/>
        </p:nvGrpSpPr>
        <p:grpSpPr>
          <a:xfrm>
            <a:off x="594135" y="2033960"/>
            <a:ext cx="8712968" cy="2898848"/>
            <a:chOff x="594135" y="2033960"/>
            <a:chExt cx="8712968" cy="2898848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CF31D90B-6400-215A-489D-A9F36F4BB947}"/>
                </a:ext>
              </a:extLst>
            </p:cNvPr>
            <p:cNvSpPr/>
            <p:nvPr/>
          </p:nvSpPr>
          <p:spPr>
            <a:xfrm>
              <a:off x="594135" y="2033960"/>
              <a:ext cx="8712968" cy="289884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ctr" hangingPunct="0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6DD0F463-FA79-EB6C-0E30-0EDCA40CD107}"/>
                </a:ext>
              </a:extLst>
            </p:cNvPr>
            <p:cNvSpPr/>
            <p:nvPr/>
          </p:nvSpPr>
          <p:spPr>
            <a:xfrm>
              <a:off x="594135" y="2052488"/>
              <a:ext cx="8712968" cy="790076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fontAlgn="ctr" hangingPunct="0"/>
              <a:r>
                <a:rPr lang="en-US" altLang="ja-JP" sz="1600" b="1" dirty="0">
                  <a:solidFill>
                    <a:schemeClr val="bg1"/>
                  </a:solidFill>
                </a:rPr>
                <a:t> 	</a:t>
              </a:r>
              <a:r>
                <a:rPr lang="en-US" altLang="ja-JP" sz="1600" b="1" u="sng" dirty="0">
                  <a:solidFill>
                    <a:schemeClr val="bg1"/>
                  </a:solidFill>
                </a:rPr>
                <a:t>Fostering an organizational culture that links the power of diversity to value creation</a:t>
              </a:r>
            </a:p>
            <a:p>
              <a:pPr fontAlgn="ctr" hangingPunct="0"/>
              <a:r>
                <a:rPr lang="en-US" altLang="ja-JP" sz="1200" dirty="0"/>
                <a:t>	</a:t>
              </a:r>
              <a:r>
                <a:rPr lang="en-US" altLang="ja-JP" sz="1400" dirty="0"/>
                <a:t>Promote DE&amp;I and lead to sustainable corporate growth.</a:t>
              </a:r>
              <a:endParaRPr kumimoji="1" lang="ja-JP" altLang="en-US" sz="1200" u="sng" dirty="0">
                <a:solidFill>
                  <a:schemeClr val="tx1"/>
                </a:solidFill>
              </a:endParaRPr>
            </a:p>
          </p:txBody>
        </p:sp>
        <p:pic>
          <p:nvPicPr>
            <p:cNvPr id="24" name="図 23" descr="アイコン&#10;&#10;自動的に生成された説明">
              <a:extLst>
                <a:ext uri="{FF2B5EF4-FFF2-40B4-BE49-F238E27FC236}">
                  <a16:creationId xmlns:a16="http://schemas.microsoft.com/office/drawing/2014/main" id="{C946C51A-C3F9-1324-DE1D-6CCE687EE5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772" y="2101248"/>
              <a:ext cx="706318" cy="706318"/>
            </a:xfrm>
            <a:prstGeom prst="rect">
              <a:avLst/>
            </a:prstGeom>
          </p:spPr>
        </p:pic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4BAA8B50-F20D-821B-B9AE-1C554199FDC7}"/>
              </a:ext>
            </a:extLst>
          </p:cNvPr>
          <p:cNvGrpSpPr/>
          <p:nvPr/>
        </p:nvGrpSpPr>
        <p:grpSpPr>
          <a:xfrm>
            <a:off x="3814316" y="3744819"/>
            <a:ext cx="1008000" cy="1008000"/>
            <a:chOff x="3647650" y="3539303"/>
            <a:chExt cx="1008000" cy="1008000"/>
          </a:xfrm>
        </p:grpSpPr>
        <p:sp>
          <p:nvSpPr>
            <p:cNvPr id="38" name="楕円 37">
              <a:extLst>
                <a:ext uri="{FF2B5EF4-FFF2-40B4-BE49-F238E27FC236}">
                  <a16:creationId xmlns:a16="http://schemas.microsoft.com/office/drawing/2014/main" id="{D10D1B1D-8883-D116-32B8-69859005A8FA}"/>
                </a:ext>
              </a:extLst>
            </p:cNvPr>
            <p:cNvSpPr/>
            <p:nvPr/>
          </p:nvSpPr>
          <p:spPr>
            <a:xfrm>
              <a:off x="3647650" y="3539303"/>
              <a:ext cx="1008000" cy="1008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ctr" hangingPunct="0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pic>
          <p:nvPicPr>
            <p:cNvPr id="36" name="図 35" descr="アイコン&#10;&#10;自動的に生成された説明">
              <a:extLst>
                <a:ext uri="{FF2B5EF4-FFF2-40B4-BE49-F238E27FC236}">
                  <a16:creationId xmlns:a16="http://schemas.microsoft.com/office/drawing/2014/main" id="{F4C2FDDE-CBB3-CC5E-D0C9-C6C598C387F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8491" y="3690144"/>
              <a:ext cx="706318" cy="706318"/>
            </a:xfrm>
            <a:prstGeom prst="rect">
              <a:avLst/>
            </a:prstGeom>
          </p:spPr>
        </p:pic>
      </p:grp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5C685A4-557C-3BB7-B0F2-67567E58AB03}"/>
              </a:ext>
            </a:extLst>
          </p:cNvPr>
          <p:cNvSpPr txBox="1"/>
          <p:nvPr/>
        </p:nvSpPr>
        <p:spPr>
          <a:xfrm>
            <a:off x="754651" y="3756377"/>
            <a:ext cx="302400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1" u="sng" dirty="0"/>
              <a:t>Understanding diversified needs</a:t>
            </a:r>
            <a:endParaRPr lang="en-US" altLang="ja-JP" sz="1600" b="1" u="sng" dirty="0"/>
          </a:p>
          <a:p>
            <a:r>
              <a:rPr lang="en-US" altLang="ja-JP" sz="1400" dirty="0"/>
              <a:t>I</a:t>
            </a:r>
            <a:r>
              <a:rPr lang="ja-JP" altLang="en-US" sz="1400" dirty="0"/>
              <a:t>dentify business opportunities </a:t>
            </a:r>
            <a:r>
              <a:rPr lang="en-US" altLang="ja-JP" sz="1400" dirty="0"/>
              <a:t>by capturing </a:t>
            </a:r>
            <a:r>
              <a:rPr lang="ja-JP" altLang="en-US" sz="1400" dirty="0"/>
              <a:t>society</a:t>
            </a:r>
            <a:r>
              <a:rPr lang="en-US" altLang="ja-JP" sz="1400" dirty="0"/>
              <a:t>’s problems</a:t>
            </a:r>
            <a:r>
              <a:rPr lang="ja-JP" altLang="en-US" sz="1400" dirty="0"/>
              <a:t> and customer </a:t>
            </a:r>
            <a:r>
              <a:rPr lang="en-US" altLang="ja-JP" sz="1400" dirty="0"/>
              <a:t>needs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2B73BC3-BBFB-A36C-3ADA-FB5BA6AEA200}"/>
              </a:ext>
            </a:extLst>
          </p:cNvPr>
          <p:cNvSpPr txBox="1"/>
          <p:nvPr/>
        </p:nvSpPr>
        <p:spPr>
          <a:xfrm>
            <a:off x="5972976" y="3756377"/>
            <a:ext cx="3252792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b="1" u="sng" dirty="0"/>
              <a:t>Driving</a:t>
            </a:r>
            <a:r>
              <a:rPr lang="ja-JP" altLang="en-US" sz="1600" b="1" u="sng" dirty="0"/>
              <a:t> innovation and change</a:t>
            </a:r>
            <a:endParaRPr lang="en-US" altLang="ja-JP" sz="1600" b="1" u="sng" dirty="0"/>
          </a:p>
          <a:p>
            <a:r>
              <a:rPr lang="en-US" altLang="ja-JP" sz="1400" dirty="0"/>
              <a:t>T</a:t>
            </a:r>
            <a:r>
              <a:rPr lang="ja-JP" altLang="en-US" sz="1400" dirty="0"/>
              <a:t>he experience and values of our diverse human resources </a:t>
            </a:r>
            <a:r>
              <a:rPr lang="en-US" altLang="ja-JP" sz="1400" dirty="0"/>
              <a:t>bring</a:t>
            </a:r>
            <a:r>
              <a:rPr lang="ja-JP" altLang="en-US" sz="1400" dirty="0"/>
              <a:t> new perspectives into the organization</a:t>
            </a:r>
            <a:endParaRPr lang="ja-JP" altLang="en-US" sz="1600" dirty="0"/>
          </a:p>
        </p:txBody>
      </p:sp>
      <p:sp>
        <p:nvSpPr>
          <p:cNvPr id="44" name="矢印: 上 43">
            <a:extLst>
              <a:ext uri="{FF2B5EF4-FFF2-40B4-BE49-F238E27FC236}">
                <a16:creationId xmlns:a16="http://schemas.microsoft.com/office/drawing/2014/main" id="{50D0C6F7-6ADF-F165-B31C-9731F3EFCE35}"/>
              </a:ext>
            </a:extLst>
          </p:cNvPr>
          <p:cNvSpPr/>
          <p:nvPr/>
        </p:nvSpPr>
        <p:spPr>
          <a:xfrm>
            <a:off x="4492786" y="3462341"/>
            <a:ext cx="720080" cy="346419"/>
          </a:xfrm>
          <a:prstGeom prst="upArrow">
            <a:avLst/>
          </a:prstGeom>
          <a:solidFill>
            <a:schemeClr val="bg1">
              <a:lumMod val="6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ctr" hangingPunct="0"/>
            <a:endParaRPr kumimoji="1" lang="ja-JP" altLang="en-US" sz="1100">
              <a:solidFill>
                <a:schemeClr val="tx1"/>
              </a:solidFill>
            </a:endParaRP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C18008F4-75B8-48DC-2431-60367F49211F}"/>
              </a:ext>
            </a:extLst>
          </p:cNvPr>
          <p:cNvSpPr/>
          <p:nvPr/>
        </p:nvSpPr>
        <p:spPr>
          <a:xfrm>
            <a:off x="3936674" y="3042072"/>
            <a:ext cx="1832305" cy="334315"/>
          </a:xfrm>
          <a:prstGeom prst="round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ctr" hangingPunct="0"/>
            <a:r>
              <a:rPr lang="ja-JP" altLang="en-US" sz="1400" b="1" dirty="0">
                <a:solidFill>
                  <a:schemeClr val="bg1"/>
                </a:solidFill>
              </a:rPr>
              <a:t>Sustainable growth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8936BFA5-7259-8209-7B9B-B4390AE09C9E}"/>
              </a:ext>
            </a:extLst>
          </p:cNvPr>
          <p:cNvGrpSpPr/>
          <p:nvPr/>
        </p:nvGrpSpPr>
        <p:grpSpPr>
          <a:xfrm>
            <a:off x="4893646" y="3744819"/>
            <a:ext cx="1008000" cy="1008000"/>
            <a:chOff x="4893646" y="3744819"/>
            <a:chExt cx="1008000" cy="1008000"/>
          </a:xfrm>
        </p:grpSpPr>
        <p:sp>
          <p:nvSpPr>
            <p:cNvPr id="37" name="楕円 36">
              <a:extLst>
                <a:ext uri="{FF2B5EF4-FFF2-40B4-BE49-F238E27FC236}">
                  <a16:creationId xmlns:a16="http://schemas.microsoft.com/office/drawing/2014/main" id="{592156CF-3B54-2D0D-9F0C-E00B85F0A076}"/>
                </a:ext>
              </a:extLst>
            </p:cNvPr>
            <p:cNvSpPr/>
            <p:nvPr/>
          </p:nvSpPr>
          <p:spPr>
            <a:xfrm>
              <a:off x="4893646" y="3744819"/>
              <a:ext cx="1008000" cy="1008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ctr" hangingPunct="0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pic>
          <p:nvPicPr>
            <p:cNvPr id="12" name="図 11" descr="アイコン&#10;&#10;自動的に生成された説明">
              <a:extLst>
                <a:ext uri="{FF2B5EF4-FFF2-40B4-BE49-F238E27FC236}">
                  <a16:creationId xmlns:a16="http://schemas.microsoft.com/office/drawing/2014/main" id="{9FAA2630-CB71-FA7F-C897-C6244CCD096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6592" y="3927765"/>
              <a:ext cx="642107" cy="642107"/>
            </a:xfrm>
            <a:prstGeom prst="rect">
              <a:avLst/>
            </a:prstGeom>
          </p:spPr>
        </p:pic>
      </p:grpSp>
      <p:sp>
        <p:nvSpPr>
          <p:cNvPr id="13" name="スライド番号プレースホルダ 5">
            <a:extLst>
              <a:ext uri="{FF2B5EF4-FFF2-40B4-BE49-F238E27FC236}">
                <a16:creationId xmlns:a16="http://schemas.microsoft.com/office/drawing/2014/main" id="{CC752061-C1A5-F21D-1556-7976766C3C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4419" y="7002329"/>
            <a:ext cx="422704" cy="214696"/>
          </a:xfrm>
          <a:prstGeom prst="rect">
            <a:avLst/>
          </a:prstGeom>
        </p:spPr>
        <p:txBody>
          <a:bodyPr vert="horz" wrap="none" lIns="98746" tIns="0" rIns="98746" bIns="28800" rtlCol="0" anchor="ctr">
            <a:noAutofit/>
          </a:bodyPr>
          <a:lstStyle>
            <a:lvl1pPr algn="r">
              <a:defRPr sz="800">
                <a:solidFill>
                  <a:srgbClr val="6A6A6A"/>
                </a:solidFill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403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CBF80E0D-9545-D11A-9E8D-521BB75D09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/>
              <a:t>Copyright © 2023 IHI Corporation All Rights Reserved.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620EB02-B987-DF1A-8F6C-561C944F96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DD4CA9-FFF4-4929-B1F3-DD754470E6A2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6" name="タイトル 3">
            <a:extLst>
              <a:ext uri="{FF2B5EF4-FFF2-40B4-BE49-F238E27FC236}">
                <a16:creationId xmlns:a16="http://schemas.microsoft.com/office/drawing/2014/main" id="{1BDF45A5-AE10-B5F4-4BE7-1BAA219E2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23" y="334054"/>
            <a:ext cx="8075461" cy="307777"/>
          </a:xfrm>
        </p:spPr>
        <p:txBody>
          <a:bodyPr/>
          <a:lstStyle/>
          <a:p>
            <a:r>
              <a:rPr lang="en-US" altLang="ja-JP" sz="2000" dirty="0"/>
              <a:t>2. IHI Group’s goal for DE&amp;I promotion</a:t>
            </a:r>
            <a:endParaRPr kumimoji="1" lang="ja-JP" altLang="en-US" sz="2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87C0DA3-5925-79F3-0230-44ADF9368F42}"/>
              </a:ext>
            </a:extLst>
          </p:cNvPr>
          <p:cNvSpPr txBox="1"/>
          <p:nvPr/>
        </p:nvSpPr>
        <p:spPr>
          <a:xfrm>
            <a:off x="499186" y="822598"/>
            <a:ext cx="891592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dirty="0"/>
              <a:t>We are working to create a work environment in which opportunities are fairly open and in which each individual‘s strengths are leveraged, taking into account differences in such factors as </a:t>
            </a:r>
            <a:r>
              <a:rPr lang="en-US" altLang="ja-JP" sz="1800" dirty="0"/>
              <a:t>their</a:t>
            </a:r>
            <a:r>
              <a:rPr lang="ja-JP" altLang="en-US" sz="1800" dirty="0"/>
              <a:t> position, living environment, and gender. The following are major initiatives.</a:t>
            </a:r>
            <a:endParaRPr lang="en-US" altLang="ja-JP" sz="1800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D4922AD-1DD0-7C18-D131-967B4770088E}"/>
              </a:ext>
            </a:extLst>
          </p:cNvPr>
          <p:cNvGrpSpPr/>
          <p:nvPr/>
        </p:nvGrpSpPr>
        <p:grpSpPr>
          <a:xfrm>
            <a:off x="486123" y="1885185"/>
            <a:ext cx="3899687" cy="1349753"/>
            <a:chOff x="546876" y="2560939"/>
            <a:chExt cx="3899687" cy="1349753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7DF37180-4CEC-155D-13D2-8A2E91EE8BA8}"/>
                </a:ext>
              </a:extLst>
            </p:cNvPr>
            <p:cNvSpPr txBox="1"/>
            <p:nvPr/>
          </p:nvSpPr>
          <p:spPr>
            <a:xfrm>
              <a:off x="546876" y="2560939"/>
              <a:ext cx="3899687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l" rtl="0" fontAlgn="ctr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600" dirty="0">
                  <a:solidFill>
                    <a:sysClr val="windowText" lastClr="000000"/>
                  </a:solidFill>
                </a:rPr>
                <a:t>Creating an organizational culture</a:t>
              </a:r>
              <a:endParaRPr kumimoji="1" lang="ja-JP" altLang="en-US" sz="1400" kern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616D279E-61CA-E9CD-CE01-2B2351370553}"/>
                </a:ext>
              </a:extLst>
            </p:cNvPr>
            <p:cNvSpPr txBox="1"/>
            <p:nvPr/>
          </p:nvSpPr>
          <p:spPr>
            <a:xfrm>
              <a:off x="546876" y="2933501"/>
              <a:ext cx="3755671" cy="9771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285750" indent="-285750" fontAlgn="ctr" hangingPunct="0">
                <a:lnSpc>
                  <a:spcPts val="23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rgbClr val="000000"/>
                  </a:solidFill>
                </a:defRPr>
              </a:lvl1pPr>
            </a:lstStyle>
            <a:p>
              <a:r>
                <a:rPr lang="ja-JP" altLang="en-US" sz="1400" dirty="0"/>
                <a:t>Messages from Top Management</a:t>
              </a:r>
              <a:endParaRPr lang="en-US" altLang="ja-JP" sz="1400" dirty="0"/>
            </a:p>
            <a:p>
              <a:r>
                <a:rPr lang="en-US" altLang="ja-JP" sz="1400" dirty="0"/>
                <a:t>Implementation of DE&amp;I training</a:t>
              </a:r>
            </a:p>
            <a:p>
              <a:r>
                <a:rPr lang="en-US" altLang="ja-JP" sz="1400" dirty="0"/>
                <a:t>Campaigns to raise DE&amp;I awareness</a:t>
              </a: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C5EABC62-D547-8A0C-928E-0D9B0B44DC66}"/>
              </a:ext>
            </a:extLst>
          </p:cNvPr>
          <p:cNvGrpSpPr/>
          <p:nvPr/>
        </p:nvGrpSpPr>
        <p:grpSpPr>
          <a:xfrm>
            <a:off x="486123" y="3591322"/>
            <a:ext cx="4228982" cy="3411190"/>
            <a:chOff x="546876" y="4267076"/>
            <a:chExt cx="4228982" cy="3411190"/>
          </a:xfrm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BFAF34B-DE88-E039-8387-C9F5CACA2FA8}"/>
                </a:ext>
              </a:extLst>
            </p:cNvPr>
            <p:cNvSpPr txBox="1"/>
            <p:nvPr/>
          </p:nvSpPr>
          <p:spPr>
            <a:xfrm>
              <a:off x="546876" y="4636408"/>
              <a:ext cx="4228982" cy="30418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 algn="l" rtl="0" fontAlgn="ctr" hangingPunct="0">
                <a:lnSpc>
                  <a:spcPts val="23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1400" dirty="0">
                  <a:solidFill>
                    <a:srgbClr val="000000"/>
                  </a:solidFill>
                </a:rPr>
                <a:t>Aggressive career hiring</a:t>
              </a:r>
              <a:endParaRPr lang="en-US" altLang="ja-JP" sz="1400" dirty="0">
                <a:solidFill>
                  <a:srgbClr val="000000"/>
                </a:solidFill>
              </a:endParaRPr>
            </a:p>
            <a:p>
              <a:pPr marL="285750" indent="-285750" algn="l" rtl="0" fontAlgn="ctr" hangingPunct="0">
                <a:lnSpc>
                  <a:spcPts val="23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1400" dirty="0">
                  <a:solidFill>
                    <a:srgbClr val="000000"/>
                  </a:solidFill>
                </a:rPr>
                <a:t>Active recruitment, training and promotion of female employees</a:t>
              </a:r>
              <a:endParaRPr lang="en-US" altLang="ja-JP" sz="1400" dirty="0">
                <a:solidFill>
                  <a:srgbClr val="000000"/>
                </a:solidFill>
              </a:endParaRPr>
            </a:p>
            <a:p>
              <a:pPr marL="285750" indent="-285750" algn="l" rtl="0" fontAlgn="ctr" hangingPunct="0">
                <a:lnSpc>
                  <a:spcPts val="23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1400" dirty="0">
                  <a:solidFill>
                    <a:srgbClr val="000000"/>
                  </a:solidFill>
                </a:rPr>
                <a:t>Training for foreign employees and cross-cultural exchange meetings</a:t>
              </a:r>
              <a:endParaRPr lang="en-US" altLang="ja-JP" sz="1400" dirty="0">
                <a:solidFill>
                  <a:srgbClr val="000000"/>
                </a:solidFill>
              </a:endParaRPr>
            </a:p>
            <a:p>
              <a:pPr marL="285750" indent="-285750" algn="l" rtl="0" fontAlgn="ctr" hangingPunct="0">
                <a:lnSpc>
                  <a:spcPts val="23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1400" dirty="0">
                  <a:solidFill>
                    <a:srgbClr val="000000"/>
                  </a:solidFill>
                </a:rPr>
                <a:t>Recruitment of employees with disabilities and establishment of support system</a:t>
              </a:r>
              <a:endParaRPr lang="en-US" altLang="ja-JP" sz="1400" dirty="0">
                <a:solidFill>
                  <a:srgbClr val="000000"/>
                </a:solidFill>
              </a:endParaRPr>
            </a:p>
            <a:p>
              <a:pPr marL="285750" indent="-285750" algn="l" rtl="0" fontAlgn="ctr" hangingPunct="0">
                <a:lnSpc>
                  <a:spcPts val="23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1400" dirty="0">
                  <a:solidFill>
                    <a:srgbClr val="000000"/>
                  </a:solidFill>
                </a:rPr>
                <a:t>Creating a workplace free of sexual orientation and </a:t>
              </a:r>
              <a:r>
                <a:rPr lang="en-US" altLang="ja-JP" sz="1400" dirty="0">
                  <a:solidFill>
                    <a:srgbClr val="000000"/>
                  </a:solidFill>
                </a:rPr>
                <a:t>gender identity</a:t>
              </a:r>
            </a:p>
            <a:p>
              <a:pPr marL="285750" indent="-285750" algn="l" rtl="0" fontAlgn="ctr" hangingPunct="0">
                <a:lnSpc>
                  <a:spcPts val="23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1400" dirty="0">
                  <a:solidFill>
                    <a:srgbClr val="000000"/>
                  </a:solidFill>
                </a:rPr>
                <a:t>Promotion of term employees to regular employees</a:t>
              </a:r>
              <a:endParaRPr lang="en-US" altLang="ja-JP" sz="1400" dirty="0">
                <a:solidFill>
                  <a:srgbClr val="000000"/>
                </a:solidFill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E77C70AB-FFED-B3B5-B2F0-8CA113A5B549}"/>
                </a:ext>
              </a:extLst>
            </p:cNvPr>
            <p:cNvSpPr txBox="1"/>
            <p:nvPr/>
          </p:nvSpPr>
          <p:spPr>
            <a:xfrm>
              <a:off x="546876" y="4267076"/>
              <a:ext cx="3899687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l" rtl="0" fontAlgn="ctr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ja-JP" sz="1600" kern="1200" dirty="0">
                  <a:solidFill>
                    <a:sysClr val="windowText" lastClr="000000"/>
                  </a:solidFill>
                </a:rPr>
                <a:t>Developing</a:t>
              </a:r>
              <a:r>
                <a:rPr kumimoji="1" lang="ja-JP" altLang="en-US" sz="1600" kern="1200" dirty="0">
                  <a:solidFill>
                    <a:sysClr val="windowText" lastClr="000000"/>
                  </a:solidFill>
                </a:rPr>
                <a:t> diverse human resources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3ED7E2BD-78D8-F042-D0AE-F219179291F0}"/>
              </a:ext>
            </a:extLst>
          </p:cNvPr>
          <p:cNvGrpSpPr/>
          <p:nvPr/>
        </p:nvGrpSpPr>
        <p:grpSpPr>
          <a:xfrm>
            <a:off x="4925585" y="1889981"/>
            <a:ext cx="4489530" cy="1936428"/>
            <a:chOff x="4986338" y="2565735"/>
            <a:chExt cx="4228982" cy="1936428"/>
          </a:xfrm>
        </p:grpSpPr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E3D66CDA-61A7-2B1E-38CE-9456792F5FE9}"/>
                </a:ext>
              </a:extLst>
            </p:cNvPr>
            <p:cNvSpPr txBox="1"/>
            <p:nvPr/>
          </p:nvSpPr>
          <p:spPr>
            <a:xfrm>
              <a:off x="4986338" y="2935067"/>
              <a:ext cx="4228982" cy="15670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 algn="l" rtl="0" fontAlgn="ctr" hangingPunct="0">
                <a:lnSpc>
                  <a:spcPts val="23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1400" dirty="0">
                  <a:solidFill>
                    <a:srgbClr val="000000"/>
                  </a:solidFill>
                </a:rPr>
                <a:t>Rotation between divisions, dispatch of outside training</a:t>
              </a:r>
              <a:endParaRPr lang="en-US" altLang="ja-JP" sz="1400" dirty="0">
                <a:solidFill>
                  <a:srgbClr val="000000"/>
                </a:solidFill>
              </a:endParaRPr>
            </a:p>
            <a:p>
              <a:pPr marL="285750" indent="-285750" algn="l" rtl="0" fontAlgn="ctr" hangingPunct="0">
                <a:lnSpc>
                  <a:spcPts val="23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1400" dirty="0">
                  <a:solidFill>
                    <a:srgbClr val="000000"/>
                  </a:solidFill>
                </a:rPr>
                <a:t>Intra-Group Recruitment (Career Challenge)</a:t>
              </a:r>
              <a:endParaRPr lang="en-US" altLang="ja-JP" sz="1400" dirty="0">
                <a:solidFill>
                  <a:srgbClr val="000000"/>
                </a:solidFill>
              </a:endParaRPr>
            </a:p>
            <a:p>
              <a:pPr marL="285750" indent="-285750" algn="l" rtl="0" fontAlgn="ctr" hangingPunct="0">
                <a:lnSpc>
                  <a:spcPts val="23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1400" dirty="0">
                  <a:solidFill>
                    <a:srgbClr val="000000"/>
                  </a:solidFill>
                </a:rPr>
                <a:t>Side business outside the company and inside the company</a:t>
              </a:r>
              <a:endParaRPr lang="en-US" altLang="ja-JP" sz="1400" dirty="0">
                <a:solidFill>
                  <a:srgbClr val="000000"/>
                </a:solidFill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144906EC-1753-1C5E-4849-CC02122EC2F2}"/>
                </a:ext>
              </a:extLst>
            </p:cNvPr>
            <p:cNvSpPr txBox="1"/>
            <p:nvPr/>
          </p:nvSpPr>
          <p:spPr>
            <a:xfrm>
              <a:off x="4986338" y="2565735"/>
              <a:ext cx="4138834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l" rtl="0" fontAlgn="ctr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ja-JP" altLang="en-US" sz="1600" kern="1200" dirty="0">
                  <a:solidFill>
                    <a:sysClr val="windowText" lastClr="000000"/>
                  </a:solidFill>
                </a:rPr>
                <a:t>Providing opportunities for diverse experiences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B317919-614B-AF3B-9A79-D618229D7F0F}"/>
              </a:ext>
            </a:extLst>
          </p:cNvPr>
          <p:cNvGrpSpPr/>
          <p:nvPr/>
        </p:nvGrpSpPr>
        <p:grpSpPr>
          <a:xfrm>
            <a:off x="4885103" y="3591322"/>
            <a:ext cx="4434309" cy="1936428"/>
            <a:chOff x="4945857" y="4267076"/>
            <a:chExt cx="4228982" cy="1936428"/>
          </a:xfrm>
        </p:grpSpPr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5BC4DB81-BB4E-4EA5-838D-549EAE7457ED}"/>
                </a:ext>
              </a:extLst>
            </p:cNvPr>
            <p:cNvSpPr txBox="1"/>
            <p:nvPr/>
          </p:nvSpPr>
          <p:spPr>
            <a:xfrm>
              <a:off x="4945857" y="4636408"/>
              <a:ext cx="4228982" cy="15670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 fontAlgn="ctr" hangingPunct="0">
                <a:lnSpc>
                  <a:spcPts val="23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1400" dirty="0">
                  <a:solidFill>
                    <a:srgbClr val="000000"/>
                  </a:solidFill>
                </a:rPr>
                <a:t>Support system and consultation service for balancing work and family care</a:t>
              </a:r>
              <a:endParaRPr lang="en-US" altLang="ja-JP" sz="1400" dirty="0">
                <a:solidFill>
                  <a:srgbClr val="000000"/>
                </a:solidFill>
              </a:endParaRPr>
            </a:p>
            <a:p>
              <a:pPr marL="285750" indent="-285750" algn="l" rtl="0" fontAlgn="ctr" hangingPunct="0">
                <a:lnSpc>
                  <a:spcPts val="23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1400" dirty="0">
                  <a:solidFill>
                    <a:srgbClr val="000000"/>
                  </a:solidFill>
                </a:rPr>
                <a:t>Promotion of diverse work styles (telecommuting system, etc.)</a:t>
              </a:r>
              <a:endParaRPr lang="en-US" altLang="ja-JP" sz="1400" dirty="0">
                <a:solidFill>
                  <a:srgbClr val="000000"/>
                </a:solidFill>
              </a:endParaRPr>
            </a:p>
            <a:p>
              <a:pPr marL="285750" indent="-285750" algn="l" rtl="0" fontAlgn="ctr" hangingPunct="0">
                <a:lnSpc>
                  <a:spcPts val="23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1400" dirty="0">
                  <a:solidFill>
                    <a:srgbClr val="000000"/>
                  </a:solidFill>
                </a:rPr>
                <a:t>Creation of new work styles (smart work)</a:t>
              </a:r>
              <a:endParaRPr kumimoji="1" lang="ja-JP" altLang="en-US" sz="14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18D6D0C8-753C-B155-2B5C-31360E43ED48}"/>
                </a:ext>
              </a:extLst>
            </p:cNvPr>
            <p:cNvSpPr txBox="1"/>
            <p:nvPr/>
          </p:nvSpPr>
          <p:spPr>
            <a:xfrm>
              <a:off x="4945857" y="4267076"/>
              <a:ext cx="4179315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l" rtl="0" fontAlgn="ctr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srgbClr val="000000"/>
                  </a:solidFill>
                </a:rPr>
                <a:t>Reform w</a:t>
              </a:r>
              <a:r>
                <a:rPr lang="ja-JP" altLang="en-US" sz="1600" dirty="0">
                  <a:solidFill>
                    <a:srgbClr val="000000"/>
                  </a:solidFill>
                </a:rPr>
                <a:t>ork </a:t>
              </a:r>
              <a:r>
                <a:rPr lang="en-US" altLang="ja-JP" sz="1600" dirty="0">
                  <a:solidFill>
                    <a:srgbClr val="000000"/>
                  </a:solidFill>
                </a:rPr>
                <a:t>s</a:t>
              </a:r>
              <a:r>
                <a:rPr lang="ja-JP" altLang="en-US" sz="1600" dirty="0">
                  <a:solidFill>
                    <a:srgbClr val="000000"/>
                  </a:solidFill>
                </a:rPr>
                <a:t>tyle</a:t>
              </a:r>
              <a:r>
                <a:rPr lang="en-US" altLang="ja-JP" sz="1600" dirty="0">
                  <a:solidFill>
                    <a:srgbClr val="000000"/>
                  </a:solidFill>
                </a:rPr>
                <a:t>s</a:t>
              </a:r>
              <a:r>
                <a:rPr lang="ja-JP" altLang="en-US" sz="1600" dirty="0">
                  <a:solidFill>
                    <a:srgbClr val="000000"/>
                  </a:solidFill>
                </a:rPr>
                <a:t> and </a:t>
              </a:r>
              <a:r>
                <a:rPr lang="en-US" altLang="ja-JP" sz="1600" dirty="0">
                  <a:solidFill>
                    <a:srgbClr val="000000"/>
                  </a:solidFill>
                </a:rPr>
                <a:t>b</a:t>
              </a:r>
              <a:r>
                <a:rPr lang="ja-JP" altLang="en-US" sz="1600" dirty="0">
                  <a:solidFill>
                    <a:srgbClr val="000000"/>
                  </a:solidFill>
                </a:rPr>
                <a:t>usiness </a:t>
              </a:r>
              <a:r>
                <a:rPr lang="en-US" altLang="ja-JP" sz="1600" dirty="0">
                  <a:solidFill>
                    <a:srgbClr val="000000"/>
                  </a:solidFill>
                </a:rPr>
                <a:t>p</a:t>
              </a:r>
              <a:r>
                <a:rPr lang="ja-JP" altLang="en-US" sz="1600" dirty="0">
                  <a:solidFill>
                    <a:srgbClr val="000000"/>
                  </a:solidFill>
                </a:rPr>
                <a:t>rocess</a:t>
              </a:r>
              <a:r>
                <a:rPr lang="en-US" altLang="ja-JP" sz="1600" dirty="0">
                  <a:solidFill>
                    <a:srgbClr val="000000"/>
                  </a:solidFill>
                </a:rPr>
                <a:t>es</a:t>
              </a:r>
              <a:endParaRPr kumimoji="1" lang="ja-JP" altLang="en-US" sz="1600" kern="1200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488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ッター プレースホルダ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/>
              <a:t>Copyright © 2023 IHI Corporation All Rights Reserved.</a:t>
            </a:r>
            <a:endParaRPr lang="ja-JP" altLang="en-US" dirty="0"/>
          </a:p>
        </p:txBody>
      </p:sp>
      <p:sp>
        <p:nvSpPr>
          <p:cNvPr id="16" name="タイトル 15"/>
          <p:cNvSpPr>
            <a:spLocks noGrp="1"/>
          </p:cNvSpPr>
          <p:nvPr>
            <p:ph type="title"/>
          </p:nvPr>
        </p:nvSpPr>
        <p:spPr>
          <a:xfrm>
            <a:off x="486123" y="334054"/>
            <a:ext cx="8075461" cy="307777"/>
          </a:xfrm>
        </p:spPr>
        <p:txBody>
          <a:bodyPr/>
          <a:lstStyle/>
          <a:p>
            <a:r>
              <a:rPr lang="en-US" altLang="ja-JP" sz="2000" dirty="0"/>
              <a:t>3. What is DE&amp;I?</a:t>
            </a:r>
            <a:endParaRPr lang="ja-JP" altLang="en-US" sz="20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64400F-CD54-B348-1909-92C093CA304D}"/>
              </a:ext>
            </a:extLst>
          </p:cNvPr>
          <p:cNvSpPr txBox="1"/>
          <p:nvPr/>
        </p:nvSpPr>
        <p:spPr>
          <a:xfrm>
            <a:off x="492125" y="1256915"/>
            <a:ext cx="892299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dirty="0"/>
              <a:t>“</a:t>
            </a:r>
            <a:r>
              <a:rPr lang="ja-JP" altLang="en-US" sz="1800" dirty="0"/>
              <a:t>DE&amp;I</a:t>
            </a:r>
            <a:r>
              <a:rPr lang="en-US" altLang="ja-JP" sz="1800" dirty="0"/>
              <a:t>”</a:t>
            </a:r>
            <a:r>
              <a:rPr lang="ja-JP" altLang="en-US" sz="1800" dirty="0"/>
              <a:t> is </a:t>
            </a:r>
            <a:r>
              <a:rPr lang="en-US" altLang="ja-JP" sz="1800" dirty="0"/>
              <a:t>the idea of “creating</a:t>
            </a:r>
            <a:r>
              <a:rPr lang="ja-JP" altLang="en-US" sz="1800" dirty="0"/>
              <a:t> an environment and a corporate culture </a:t>
            </a:r>
            <a:r>
              <a:rPr lang="en-US" altLang="ja-JP" sz="1800" dirty="0"/>
              <a:t>where people of</a:t>
            </a:r>
            <a:r>
              <a:rPr lang="ja-JP" altLang="en-US" sz="1800" dirty="0"/>
              <a:t> </a:t>
            </a:r>
            <a:r>
              <a:rPr lang="en-US" altLang="ja-JP" sz="1800" dirty="0"/>
              <a:t>different </a:t>
            </a:r>
            <a:r>
              <a:rPr lang="ja-JP" altLang="en-US" sz="1800" dirty="0"/>
              <a:t>age</a:t>
            </a:r>
            <a:r>
              <a:rPr lang="en-US" altLang="ja-JP" sz="1800" dirty="0"/>
              <a:t>s, </a:t>
            </a:r>
            <a:r>
              <a:rPr lang="ja-JP" altLang="en-US" sz="1800" dirty="0"/>
              <a:t>gender</a:t>
            </a:r>
            <a:r>
              <a:rPr lang="en-US" altLang="ja-JP" sz="1800" dirty="0"/>
              <a:t>s, </a:t>
            </a:r>
            <a:r>
              <a:rPr lang="ja-JP" altLang="en-US" sz="1800" dirty="0"/>
              <a:t>background</a:t>
            </a:r>
            <a:r>
              <a:rPr lang="en-US" altLang="ja-JP" sz="1800" dirty="0"/>
              <a:t>s, </a:t>
            </a:r>
            <a:r>
              <a:rPr lang="ja-JP" altLang="en-US" sz="1800" dirty="0"/>
              <a:t>personalities, and values, respect each other and </a:t>
            </a:r>
            <a:r>
              <a:rPr lang="en-US" altLang="ja-JP" sz="1800" dirty="0"/>
              <a:t>maximize</a:t>
            </a:r>
            <a:r>
              <a:rPr lang="ja-JP" altLang="en-US" sz="1800" dirty="0"/>
              <a:t> their </a:t>
            </a:r>
            <a:r>
              <a:rPr lang="en-US" altLang="ja-JP" sz="1800" dirty="0"/>
              <a:t>own characteristics and </a:t>
            </a:r>
            <a:r>
              <a:rPr lang="ja-JP" altLang="en-US" sz="1800" dirty="0"/>
              <a:t>abilities</a:t>
            </a:r>
            <a:r>
              <a:rPr lang="en-US" altLang="ja-JP" sz="1800" dirty="0"/>
              <a:t>”</a:t>
            </a:r>
            <a:r>
              <a:rPr lang="ja-JP" altLang="en-US" sz="1800" dirty="0"/>
              <a:t>.</a:t>
            </a:r>
            <a:endParaRPr lang="en-US" altLang="ja-JP" sz="1800" dirty="0"/>
          </a:p>
          <a:p>
            <a:endParaRPr lang="en-US" altLang="ja-JP" sz="1800" b="1" u="sng" dirty="0"/>
          </a:p>
          <a:p>
            <a:r>
              <a:rPr lang="ja-JP" altLang="en-US" sz="1800" dirty="0"/>
              <a:t>From the next page, we will explain each meaning.</a:t>
            </a:r>
            <a:endParaRPr lang="en-US" altLang="ja-JP" sz="1800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19F2540E-044A-0E8D-CB8A-E008BF63ED57}"/>
              </a:ext>
            </a:extLst>
          </p:cNvPr>
          <p:cNvSpPr/>
          <p:nvPr/>
        </p:nvSpPr>
        <p:spPr>
          <a:xfrm>
            <a:off x="1035189" y="2911832"/>
            <a:ext cx="2487549" cy="3370600"/>
          </a:xfrm>
          <a:prstGeom prst="roundRect">
            <a:avLst/>
          </a:prstGeom>
          <a:solidFill>
            <a:srgbClr val="F2C52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ctr" hangingPunct="0"/>
            <a:r>
              <a:rPr kumimoji="1" lang="en-US" altLang="ja-JP" sz="1900" b="1" dirty="0">
                <a:solidFill>
                  <a:schemeClr val="tx1"/>
                </a:solidFill>
              </a:rPr>
              <a:t>DIVERSITY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56C9933-4911-2BFF-6BE0-5E8F5F92B38F}"/>
              </a:ext>
            </a:extLst>
          </p:cNvPr>
          <p:cNvSpPr>
            <a:spLocks/>
          </p:cNvSpPr>
          <p:nvPr/>
        </p:nvSpPr>
        <p:spPr>
          <a:xfrm>
            <a:off x="3706844" y="2911832"/>
            <a:ext cx="2487549" cy="3370600"/>
          </a:xfrm>
          <a:prstGeom prst="roundRect">
            <a:avLst/>
          </a:prstGeom>
          <a:solidFill>
            <a:srgbClr val="F0693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ctr" hangingPunct="0"/>
            <a:r>
              <a:rPr kumimoji="1" lang="en-US" altLang="ja-JP" sz="1900" b="1" dirty="0">
                <a:solidFill>
                  <a:schemeClr val="tx1"/>
                </a:solidFill>
              </a:rPr>
              <a:t>EQUITY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F38EB82F-8C32-6D4F-9655-F7238D629D95}"/>
              </a:ext>
            </a:extLst>
          </p:cNvPr>
          <p:cNvSpPr/>
          <p:nvPr/>
        </p:nvSpPr>
        <p:spPr>
          <a:xfrm>
            <a:off x="6378500" y="2911832"/>
            <a:ext cx="2487549" cy="3370600"/>
          </a:xfrm>
          <a:prstGeom prst="roundRect">
            <a:avLst/>
          </a:prstGeom>
          <a:solidFill>
            <a:srgbClr val="53BEA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ctr" hangingPunct="0"/>
            <a:r>
              <a:rPr kumimoji="1" lang="en-US" altLang="ja-JP" sz="1900" b="1" dirty="0">
                <a:solidFill>
                  <a:schemeClr val="tx1"/>
                </a:solidFill>
              </a:rPr>
              <a:t>INCLUSION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620A304-42BA-0FE3-45D8-914D2525F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4419" y="7002329"/>
            <a:ext cx="422704" cy="214696"/>
          </a:xfrm>
          <a:prstGeom prst="rect">
            <a:avLst/>
          </a:prstGeom>
        </p:spPr>
        <p:txBody>
          <a:bodyPr vert="horz" wrap="none" lIns="98746" tIns="0" rIns="98746" bIns="28800" rtlCol="0" anchor="ctr">
            <a:noAutofit/>
          </a:bodyPr>
          <a:lstStyle>
            <a:lvl1pPr algn="r">
              <a:defRPr sz="800">
                <a:solidFill>
                  <a:srgbClr val="6A6A6A"/>
                </a:solidFill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8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697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ッター プレースホルダ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/>
              <a:t>Copyright © 2023 IHI Corporation All Rights Reserved.</a:t>
            </a:r>
            <a:endParaRPr lang="ja-JP" altLang="en-US" dirty="0"/>
          </a:p>
        </p:txBody>
      </p:sp>
      <p:sp>
        <p:nvSpPr>
          <p:cNvPr id="16" name="タイトル 15"/>
          <p:cNvSpPr>
            <a:spLocks noGrp="1"/>
          </p:cNvSpPr>
          <p:nvPr>
            <p:ph type="title"/>
          </p:nvPr>
        </p:nvSpPr>
        <p:spPr>
          <a:xfrm>
            <a:off x="486123" y="334054"/>
            <a:ext cx="8075461" cy="307777"/>
          </a:xfrm>
        </p:spPr>
        <p:txBody>
          <a:bodyPr/>
          <a:lstStyle/>
          <a:p>
            <a:r>
              <a:rPr lang="en-US" altLang="ja-JP" sz="2000" dirty="0"/>
              <a:t>3. What is DE&amp;I?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6FCA964D-AB08-4362-FF63-1C7676A719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946" b="19246"/>
          <a:stretch/>
        </p:blipFill>
        <p:spPr>
          <a:xfrm>
            <a:off x="1069727" y="4833725"/>
            <a:ext cx="7761785" cy="188075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903F6F2-7A1D-B65C-4CD1-69CAB67F647E}"/>
              </a:ext>
            </a:extLst>
          </p:cNvPr>
          <p:cNvSpPr txBox="1"/>
          <p:nvPr/>
        </p:nvSpPr>
        <p:spPr>
          <a:xfrm>
            <a:off x="797730" y="2030681"/>
            <a:ext cx="86173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dirty="0"/>
              <a:t>A state in which </a:t>
            </a:r>
            <a:r>
              <a:rPr lang="ja-JP" altLang="en-US" sz="1800" dirty="0"/>
              <a:t>human resources with diverse attributes </a:t>
            </a:r>
            <a:r>
              <a:rPr lang="en-US" altLang="ja-JP" sz="1800" dirty="0"/>
              <a:t>are worked together </a:t>
            </a:r>
            <a:r>
              <a:rPr lang="ja-JP" altLang="en-US" sz="1800" dirty="0"/>
              <a:t>in a group.</a:t>
            </a:r>
            <a:endParaRPr lang="en-US" altLang="ja-JP" sz="1800" b="1" dirty="0"/>
          </a:p>
          <a:p>
            <a:r>
              <a:rPr lang="ja-JP" altLang="en-US" sz="1800" dirty="0"/>
              <a:t>　</a:t>
            </a:r>
            <a:endParaRPr lang="en-US" altLang="ja-JP" sz="1800" dirty="0"/>
          </a:p>
          <a:p>
            <a:r>
              <a:rPr lang="ja-JP" altLang="en-US" sz="1800" dirty="0"/>
              <a:t>Attributes </a:t>
            </a:r>
            <a:r>
              <a:rPr lang="en-US" altLang="ja-JP" sz="1800" dirty="0"/>
              <a:t>i</a:t>
            </a:r>
            <a:r>
              <a:rPr lang="ja-JP" altLang="en-US" sz="1800" dirty="0"/>
              <a:t>ncludes age, sex, race, nationality, disability, sexual orientation, </a:t>
            </a:r>
            <a:r>
              <a:rPr lang="en-US" altLang="ja-JP" sz="1800" dirty="0"/>
              <a:t>gender </a:t>
            </a:r>
            <a:r>
              <a:rPr lang="ja-JP" altLang="en-US" sz="1800" dirty="0"/>
              <a:t>identity</a:t>
            </a:r>
            <a:r>
              <a:rPr lang="en-US" altLang="ja-JP" sz="1800" dirty="0"/>
              <a:t>,</a:t>
            </a:r>
            <a:r>
              <a:rPr lang="ja-JP" altLang="en-US" sz="1800" dirty="0"/>
              <a:t> religion</a:t>
            </a:r>
            <a:r>
              <a:rPr lang="en-US" altLang="ja-JP" sz="1800" dirty="0"/>
              <a:t>,  </a:t>
            </a:r>
            <a:r>
              <a:rPr lang="ja-JP" altLang="en-US" sz="1800" dirty="0"/>
              <a:t>beliefs, values, career</a:t>
            </a:r>
            <a:r>
              <a:rPr lang="en-US" altLang="ja-JP" sz="1800" dirty="0"/>
              <a:t>,</a:t>
            </a:r>
            <a:r>
              <a:rPr lang="ja-JP" altLang="en-US" sz="1800" dirty="0"/>
              <a:t> experience, work styles</a:t>
            </a:r>
            <a:r>
              <a:rPr lang="en-US" altLang="ja-JP" sz="1800" dirty="0"/>
              <a:t>, and more</a:t>
            </a:r>
            <a:r>
              <a:rPr lang="ja-JP" altLang="en-US" sz="1800" dirty="0"/>
              <a:t>.</a:t>
            </a:r>
            <a:endParaRPr lang="en-US" altLang="ja-JP" sz="1800" dirty="0"/>
          </a:p>
        </p:txBody>
      </p:sp>
      <p:sp>
        <p:nvSpPr>
          <p:cNvPr id="6" name="テキスト ボックス 11">
            <a:extLst>
              <a:ext uri="{FF2B5EF4-FFF2-40B4-BE49-F238E27FC236}">
                <a16:creationId xmlns:a16="http://schemas.microsoft.com/office/drawing/2014/main" id="{65B1E884-1ADC-1097-56EA-EE45C000D9F3}"/>
              </a:ext>
            </a:extLst>
          </p:cNvPr>
          <p:cNvSpPr txBox="1"/>
          <p:nvPr/>
        </p:nvSpPr>
        <p:spPr>
          <a:xfrm>
            <a:off x="583880" y="3546128"/>
            <a:ext cx="1791846" cy="33855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1pPr>
            <a:lvl2pPr marL="493730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2pPr>
            <a:lvl3pPr marL="987461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3pPr>
            <a:lvl4pPr marL="1481191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4pPr>
            <a:lvl5pPr marL="1974921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5pPr>
            <a:lvl6pPr marL="2468651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6pPr>
            <a:lvl7pPr marL="2962382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7pPr>
            <a:lvl8pPr marL="3456112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8pPr>
            <a:lvl9pPr marL="3949842" algn="l" defTabSz="987461" rtl="0" eaLnBrk="1" latinLnBrk="0" hangingPunct="1">
              <a:defRPr kumimoji="1" sz="15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ja-JP" altLang="en-US" sz="1600" b="1" dirty="0">
                <a:solidFill>
                  <a:schemeClr val="bg1"/>
                </a:solidFill>
              </a:rPr>
              <a:t>Point</a:t>
            </a:r>
            <a:endParaRPr lang="en-US" altLang="ja-JP" sz="16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B3C84C-EFA4-C0E5-7DB4-F642C8368A67}"/>
              </a:ext>
            </a:extLst>
          </p:cNvPr>
          <p:cNvSpPr txBox="1"/>
          <p:nvPr/>
        </p:nvSpPr>
        <p:spPr>
          <a:xfrm>
            <a:off x="583880" y="3906168"/>
            <a:ext cx="89949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dirty="0"/>
              <a:t>It is important to respect not only visible attributes but also invisible attributes.</a:t>
            </a:r>
            <a:endParaRPr lang="en-US" altLang="ja-JP" sz="1800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70D07BC8-6818-2B4F-9F2C-B64E11464DC7}"/>
              </a:ext>
            </a:extLst>
          </p:cNvPr>
          <p:cNvSpPr/>
          <p:nvPr/>
        </p:nvSpPr>
        <p:spPr>
          <a:xfrm>
            <a:off x="509266" y="1251861"/>
            <a:ext cx="4896544" cy="743481"/>
          </a:xfrm>
          <a:prstGeom prst="roundRect">
            <a:avLst/>
          </a:prstGeom>
          <a:solidFill>
            <a:srgbClr val="F2C52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ctr" hangingPunct="0"/>
            <a:r>
              <a:rPr kumimoji="1" lang="en-US" altLang="ja-JP" sz="2000" b="1" dirty="0">
                <a:solidFill>
                  <a:schemeClr val="tx1"/>
                </a:solidFill>
              </a:rPr>
              <a:t>DIVERSITY</a:t>
            </a:r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5838CB03-72E8-7F9F-B03E-B939D7EDC6F0}"/>
              </a:ext>
            </a:extLst>
          </p:cNvPr>
          <p:cNvSpPr/>
          <p:nvPr/>
        </p:nvSpPr>
        <p:spPr>
          <a:xfrm>
            <a:off x="797730" y="4345820"/>
            <a:ext cx="7105217" cy="400111"/>
          </a:xfrm>
          <a:prstGeom prst="wedgeRoundRectCallout">
            <a:avLst>
              <a:gd name="adj1" fmla="val 46631"/>
              <a:gd name="adj2" fmla="val -8773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dirty="0"/>
              <a:t>Are you trying to understand differences in attributes and values in the workplace?</a:t>
            </a:r>
            <a:endParaRPr lang="en-US" altLang="ja-JP" sz="1600" dirty="0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0A3CFC18-5177-591C-A213-6A01BD5F7E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4419" y="7002329"/>
            <a:ext cx="422704" cy="214696"/>
          </a:xfrm>
          <a:prstGeom prst="rect">
            <a:avLst/>
          </a:prstGeom>
        </p:spPr>
        <p:txBody>
          <a:bodyPr vert="horz" wrap="none" lIns="98746" tIns="0" rIns="98746" bIns="28800" rtlCol="0" anchor="ctr">
            <a:noAutofit/>
          </a:bodyPr>
          <a:lstStyle>
            <a:lvl1pPr algn="r">
              <a:defRPr sz="800">
                <a:solidFill>
                  <a:srgbClr val="6A6A6A"/>
                </a:solidFill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9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  <p:bldP spid="4" grpId="0" animBg="1"/>
    </p:bldLst>
  </p:timing>
</p:sld>
</file>

<file path=ppt/theme/theme1.xml><?xml version="1.0" encoding="utf-8"?>
<a:theme xmlns:a="http://schemas.openxmlformats.org/drawingml/2006/main" name="pre005_2019">
  <a:themeElements>
    <a:clrScheme name="IHI Corporation">
      <a:dk1>
        <a:sysClr val="windowText" lastClr="000000"/>
      </a:dk1>
      <a:lt1>
        <a:sysClr val="window" lastClr="FFFFFF"/>
      </a:lt1>
      <a:dk2>
        <a:srgbClr val="AA9BC9"/>
      </a:dk2>
      <a:lt2>
        <a:srgbClr val="DADADA"/>
      </a:lt2>
      <a:accent1>
        <a:srgbClr val="83A4D1"/>
      </a:accent1>
      <a:accent2>
        <a:srgbClr val="38BEE2"/>
      </a:accent2>
      <a:accent3>
        <a:srgbClr val="5CBEA4"/>
      </a:accent3>
      <a:accent4>
        <a:srgbClr val="7CBC3C"/>
      </a:accent4>
      <a:accent5>
        <a:srgbClr val="C89E28"/>
      </a:accent5>
      <a:accent6>
        <a:srgbClr val="FB8265"/>
      </a:accent6>
      <a:hlink>
        <a:srgbClr val="0000FF"/>
      </a:hlink>
      <a:folHlink>
        <a:srgbClr val="800080"/>
      </a:folHlink>
    </a:clrScheme>
    <a:fontScheme name="ＩＨＩ Corporatio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DE6F3"/>
        </a:solidFill>
        <a:ln w="9525">
          <a:solidFill>
            <a:srgbClr val="00000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 fontAlgn="ctr" hangingPunct="0">
          <a:defRPr kumimoji="1" sz="1100" smtClean="0">
            <a:solidFill>
              <a:schemeClr val="tx1"/>
            </a:solidFill>
            <a:latin typeface="Arial" pitchFamily="34" charset="0"/>
            <a:ea typeface="ＭＳ Ｐゴシック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 rtl="0" fontAlgn="ctr" hangingPunct="0">
          <a:spcBef>
            <a:spcPct val="0"/>
          </a:spcBef>
          <a:spcAft>
            <a:spcPct val="0"/>
          </a:spcAft>
          <a:defRPr kumimoji="1" sz="1100" kern="1200" dirty="0" smtClean="0">
            <a:solidFill>
              <a:srgbClr val="000000"/>
            </a:solidFill>
            <a:latin typeface="Arial" pitchFamily="34" charset="0"/>
            <a:ea typeface="ＭＳ Ｐゴシック" charset="-128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003_2023.pptx" id="{626B38BB-AB72-4D65-A29D-4F8FD2A0A5D0}" vid="{49F5A69D-6176-4CC8-873D-3EE0E6CC04AB}"/>
    </a:ext>
  </a:extLst>
</a:theme>
</file>

<file path=ppt/theme/theme2.xml><?xml version="1.0" encoding="utf-8"?>
<a:theme xmlns:a="http://schemas.openxmlformats.org/drawingml/2006/main" name="Office テーマ">
  <a:themeElements>
    <a:clrScheme name="IHI Corporation">
      <a:dk1>
        <a:sysClr val="windowText" lastClr="000000"/>
      </a:dk1>
      <a:lt1>
        <a:sysClr val="window" lastClr="FFFFFF"/>
      </a:lt1>
      <a:dk2>
        <a:srgbClr val="AA9BC9"/>
      </a:dk2>
      <a:lt2>
        <a:srgbClr val="DADADA"/>
      </a:lt2>
      <a:accent1>
        <a:srgbClr val="83A4D1"/>
      </a:accent1>
      <a:accent2>
        <a:srgbClr val="38BEE2"/>
      </a:accent2>
      <a:accent3>
        <a:srgbClr val="5CBEA4"/>
      </a:accent3>
      <a:accent4>
        <a:srgbClr val="7CBC3C"/>
      </a:accent4>
      <a:accent5>
        <a:srgbClr val="C89E28"/>
      </a:accent5>
      <a:accent6>
        <a:srgbClr val="FB8265"/>
      </a:accent6>
      <a:hlink>
        <a:srgbClr val="0000FF"/>
      </a:hlink>
      <a:folHlink>
        <a:srgbClr val="800080"/>
      </a:folHlink>
    </a:clrScheme>
    <a:fontScheme name="IHI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IHI Corporation">
      <a:dk1>
        <a:sysClr val="windowText" lastClr="000000"/>
      </a:dk1>
      <a:lt1>
        <a:sysClr val="window" lastClr="FFFFFF"/>
      </a:lt1>
      <a:dk2>
        <a:srgbClr val="AA9BC9"/>
      </a:dk2>
      <a:lt2>
        <a:srgbClr val="DADADA"/>
      </a:lt2>
      <a:accent1>
        <a:srgbClr val="83A4D1"/>
      </a:accent1>
      <a:accent2>
        <a:srgbClr val="38BEE2"/>
      </a:accent2>
      <a:accent3>
        <a:srgbClr val="5CBEA4"/>
      </a:accent3>
      <a:accent4>
        <a:srgbClr val="7CBC3C"/>
      </a:accent4>
      <a:accent5>
        <a:srgbClr val="C89E28"/>
      </a:accent5>
      <a:accent6>
        <a:srgbClr val="FB8265"/>
      </a:accent6>
      <a:hlink>
        <a:srgbClr val="0000FF"/>
      </a:hlink>
      <a:folHlink>
        <a:srgbClr val="800080"/>
      </a:folHlink>
    </a:clrScheme>
    <a:fontScheme name="IHI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pre003_2023 (1)</Template>
  <TotalTime>1950</TotalTime>
  <Words>2010</Words>
  <Application>Microsoft Office PowerPoint</Application>
  <PresentationFormat>ユーザー設定</PresentationFormat>
  <Paragraphs>224</Paragraphs>
  <Slides>15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Meiryo UI</vt:lpstr>
      <vt:lpstr>ＭＳ Ｐゴシック</vt:lpstr>
      <vt:lpstr>Arial</vt:lpstr>
      <vt:lpstr>Times New Roman</vt:lpstr>
      <vt:lpstr>Wingdings</vt:lpstr>
      <vt:lpstr>pre005_2019</vt:lpstr>
      <vt:lpstr>DE&amp;I (Diversity, Equity &amp; Inclusion)</vt:lpstr>
      <vt:lpstr>Purpose of this course</vt:lpstr>
      <vt:lpstr>Introduction</vt:lpstr>
      <vt:lpstr>1. The need for DE&amp;I</vt:lpstr>
      <vt:lpstr>1. The need for DE&amp;I</vt:lpstr>
      <vt:lpstr>2. IHI Group’s goal for DE&amp;I promotion</vt:lpstr>
      <vt:lpstr>2. IHI Group’s goal for DE&amp;I promotion</vt:lpstr>
      <vt:lpstr>3. What is DE&amp;I?</vt:lpstr>
      <vt:lpstr>3. What is DE&amp;I?</vt:lpstr>
      <vt:lpstr>3. What is DE&amp;I?</vt:lpstr>
      <vt:lpstr>3. What is DE&amp;I?</vt:lpstr>
      <vt:lpstr>4. Thinking by Individuals to Practice DE&amp;I</vt:lpstr>
      <vt:lpstr>4. Thinking by Individuals to Practice DE&amp;I</vt:lpstr>
      <vt:lpstr>Summary</vt:lpstr>
      <vt:lpstr>Questionnaire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DE&amp;I（ダイバーシティ，エクイティ&amp;インクルージョン）</dc:title>
  <dc:creator>Manami Inoue (井上 愛美)</dc:creator>
  <cp:lastModifiedBy>Manami Inoue (井上 愛美)</cp:lastModifiedBy>
  <cp:revision>57</cp:revision>
  <cp:lastPrinted>2023-10-31T07:51:31Z</cp:lastPrinted>
  <dcterms:created xsi:type="dcterms:W3CDTF">2023-10-16T01:22:44Z</dcterms:created>
  <dcterms:modified xsi:type="dcterms:W3CDTF">2023-11-21T01:13:51Z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a97a89a-9189-4899-b564-97c97b2c6c1e_Enabled">
    <vt:lpwstr>true</vt:lpwstr>
  </property>
  <property fmtid="{D5CDD505-2E9C-101B-9397-08002B2CF9AE}" pid="3" name="MSIP_Label_6a97a89a-9189-4899-b564-97c97b2c6c1e_SetDate">
    <vt:lpwstr>2021-01-05T01:50:00Z</vt:lpwstr>
  </property>
  <property fmtid="{D5CDD505-2E9C-101B-9397-08002B2CF9AE}" pid="4" name="MSIP_Label_6a97a89a-9189-4899-b564-97c97b2c6c1e_Method">
    <vt:lpwstr>Standard</vt:lpwstr>
  </property>
  <property fmtid="{D5CDD505-2E9C-101B-9397-08002B2CF9AE}" pid="5" name="MSIP_Label_6a97a89a-9189-4899-b564-97c97b2c6c1e_Name">
    <vt:lpwstr>Unlabeled</vt:lpwstr>
  </property>
  <property fmtid="{D5CDD505-2E9C-101B-9397-08002B2CF9AE}" pid="6" name="MSIP_Label_6a97a89a-9189-4899-b564-97c97b2c6c1e_SiteId">
    <vt:lpwstr>e03e4558-630c-41ca-9c31-cf261fd0ccad</vt:lpwstr>
  </property>
  <property fmtid="{D5CDD505-2E9C-101B-9397-08002B2CF9AE}" pid="7" name="MSIP_Label_6a97a89a-9189-4899-b564-97c97b2c6c1e_ActionId">
    <vt:lpwstr>14733708-d8d4-4387-9432-e99dd4220b28</vt:lpwstr>
  </property>
  <property fmtid="{D5CDD505-2E9C-101B-9397-08002B2CF9AE}" pid="8" name="MSIP_Label_6a97a89a-9189-4899-b564-97c97b2c6c1e_ContentBits">
    <vt:lpwstr>0</vt:lpwstr>
  </property>
</Properties>
</file>